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6" r:id="rId1"/>
    <p:sldMasterId id="2147483727" r:id="rId2"/>
  </p:sldMasterIdLst>
  <p:notesMasterIdLst>
    <p:notesMasterId r:id="rId27"/>
  </p:notesMasterIdLst>
  <p:handoutMasterIdLst>
    <p:handoutMasterId r:id="rId28"/>
  </p:handoutMasterIdLst>
  <p:sldIdLst>
    <p:sldId id="445" r:id="rId3"/>
    <p:sldId id="448" r:id="rId4"/>
    <p:sldId id="450" r:id="rId5"/>
    <p:sldId id="438" r:id="rId6"/>
    <p:sldId id="449" r:id="rId7"/>
    <p:sldId id="451" r:id="rId8"/>
    <p:sldId id="452" r:id="rId9"/>
    <p:sldId id="453" r:id="rId10"/>
    <p:sldId id="454" r:id="rId11"/>
    <p:sldId id="443" r:id="rId12"/>
    <p:sldId id="439" r:id="rId13"/>
    <p:sldId id="459" r:id="rId14"/>
    <p:sldId id="455" r:id="rId15"/>
    <p:sldId id="456" r:id="rId16"/>
    <p:sldId id="457" r:id="rId17"/>
    <p:sldId id="458" r:id="rId18"/>
    <p:sldId id="441" r:id="rId19"/>
    <p:sldId id="442" r:id="rId20"/>
    <p:sldId id="460" r:id="rId21"/>
    <p:sldId id="437" r:id="rId22"/>
    <p:sldId id="440" r:id="rId23"/>
    <p:sldId id="446" r:id="rId24"/>
    <p:sldId id="461" r:id="rId25"/>
    <p:sldId id="444" r:id="rId26"/>
  </p:sldIdLst>
  <p:sldSz cx="12188825" cy="6858000"/>
  <p:notesSz cx="6807200" cy="9939338"/>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なしのセクション" id="{675128AF-8E0A-4BD2-B55A-7760B91336E0}">
          <p14:sldIdLst>
            <p14:sldId id="445"/>
            <p14:sldId id="448"/>
          </p14:sldIdLst>
        </p14:section>
        <p14:section name="タイトルなしのセクション" id="{6B0AE118-360B-4875-B7D7-3B7E32CD26B3}">
          <p14:sldIdLst>
            <p14:sldId id="450"/>
            <p14:sldId id="438"/>
          </p14:sldIdLst>
        </p14:section>
        <p14:section name="タイトルなしのセクション" id="{469A6C5E-3D98-41B2-A977-1F9E32D2FD9C}">
          <p14:sldIdLst>
            <p14:sldId id="449"/>
            <p14:sldId id="451"/>
            <p14:sldId id="452"/>
            <p14:sldId id="453"/>
            <p14:sldId id="454"/>
            <p14:sldId id="443"/>
            <p14:sldId id="439"/>
            <p14:sldId id="459"/>
            <p14:sldId id="455"/>
            <p14:sldId id="456"/>
            <p14:sldId id="457"/>
            <p14:sldId id="458"/>
            <p14:sldId id="441"/>
            <p14:sldId id="442"/>
            <p14:sldId id="460"/>
            <p14:sldId id="437"/>
            <p14:sldId id="440"/>
          </p14:sldIdLst>
        </p14:section>
        <p14:section name="タイトルなしのセクション" id="{73128139-4D63-4248-994E-E2B460279C5C}">
          <p14:sldIdLst>
            <p14:sldId id="446"/>
            <p14:sldId id="461"/>
            <p14:sldId id="444"/>
          </p14:sldIdLst>
        </p14:section>
      </p14:sectionLst>
    </p:ext>
    <p:ext uri="{EFAFB233-063F-42B5-8137-9DF3F51BA10A}">
      <p15:sldGuideLst xmlns:p15="http://schemas.microsoft.com/office/powerpoint/2012/main">
        <p15:guide id="1" orient="horz" pos="2160">
          <p15:clr>
            <a:srgbClr val="A4A3A4"/>
          </p15:clr>
        </p15:guide>
        <p15:guide id="7" pos="335">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66FF"/>
    <a:srgbClr val="000000"/>
    <a:srgbClr val="CCCC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8FB837D-C827-4EFA-A057-4D05807E0F7C}" styleName="テーマ スタイル 1 - アクセント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テーマ スタイル 2 - アクセント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ABFCF23-3B69-468F-B69F-88F6DE6A72F2}" styleName="中間スタイル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94" autoAdjust="0"/>
    <p:restoredTop sz="86951" autoAdjust="0"/>
  </p:normalViewPr>
  <p:slideViewPr>
    <p:cSldViewPr>
      <p:cViewPr varScale="1">
        <p:scale>
          <a:sx n="88" d="100"/>
          <a:sy n="88" d="100"/>
        </p:scale>
        <p:origin x="114" y="390"/>
      </p:cViewPr>
      <p:guideLst>
        <p:guide orient="horz" pos="2160"/>
        <p:guide pos="335"/>
      </p:guideLst>
    </p:cSldViewPr>
  </p:slideViewPr>
  <p:outlineViewPr>
    <p:cViewPr>
      <p:scale>
        <a:sx n="33" d="100"/>
        <a:sy n="33" d="100"/>
      </p:scale>
      <p:origin x="0" y="-10368"/>
    </p:cViewPr>
  </p:outlineViewPr>
  <p:notesTextViewPr>
    <p:cViewPr>
      <p:scale>
        <a:sx n="1" d="1"/>
        <a:sy n="1" d="1"/>
      </p:scale>
      <p:origin x="0" y="0"/>
    </p:cViewPr>
  </p:notesTextViewPr>
  <p:sorterViewPr>
    <p:cViewPr varScale="1">
      <p:scale>
        <a:sx n="1" d="1"/>
        <a:sy n="1" d="1"/>
      </p:scale>
      <p:origin x="0" y="0"/>
    </p:cViewPr>
  </p:sorterViewPr>
  <p:notesViewPr>
    <p:cSldViewPr>
      <p:cViewPr varScale="1">
        <p:scale>
          <a:sx n="83" d="100"/>
          <a:sy n="83" d="100"/>
        </p:scale>
        <p:origin x="-3156" y="-7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a:defRPr sz="1200"/>
            </a:lvl1pPr>
          </a:lstStyle>
          <a:p>
            <a:fld id="{1E821AA6-70BE-4FDE-A8DC-DB381A688FD8}" type="datetimeFigureOut">
              <a:rPr lang="en-US"/>
              <a:pPr/>
              <a:t>1/19/2020</a:t>
            </a:fld>
            <a:endParaRPr dirty="0"/>
          </a:p>
        </p:txBody>
      </p:sp>
      <p:sp>
        <p:nvSpPr>
          <p:cNvPr id="4" name="Footer Placeholder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3513" y="414338"/>
            <a:ext cx="4970462" cy="2797175"/>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78178" y="3395941"/>
            <a:ext cx="6050844" cy="5797947"/>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78178" y="9359544"/>
            <a:ext cx="4613769" cy="246758"/>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672666" y="9359544"/>
            <a:ext cx="756356" cy="246758"/>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PGX Algorithm only supports a subset of Java</a:t>
            </a:r>
          </a:p>
          <a:p>
            <a:pPr lvl="1"/>
            <a:r>
              <a:rPr lang="en-US" altLang="ja-JP" dirty="0" smtClean="0"/>
              <a:t>cannot import arbitrary code; only white-list supported</a:t>
            </a:r>
          </a:p>
          <a:p>
            <a:r>
              <a:rPr lang="en-US" altLang="ja-JP" dirty="0" smtClean="0"/>
              <a:t>some Java-features are disallowed; for example</a:t>
            </a:r>
          </a:p>
          <a:p>
            <a:pPr lvl="1"/>
            <a:r>
              <a:rPr lang="en-US" altLang="ja-JP" dirty="0" smtClean="0"/>
              <a:t>no instance creation using new</a:t>
            </a:r>
          </a:p>
          <a:p>
            <a:pPr lvl="1"/>
            <a:r>
              <a:rPr lang="en-US" altLang="ja-JP" dirty="0" smtClean="0"/>
              <a:t>no custom types</a:t>
            </a:r>
          </a:p>
          <a:p>
            <a:pPr lvl="1"/>
            <a:r>
              <a:rPr lang="en-US" altLang="ja-JP" dirty="0" smtClean="0"/>
              <a:t>some code patterns are not supported</a:t>
            </a:r>
          </a:p>
          <a:p>
            <a:r>
              <a:rPr lang="en-US" altLang="ja-JP" dirty="0" smtClean="0"/>
              <a:t>custom compiler error messages for violations</a:t>
            </a:r>
          </a:p>
          <a:p>
            <a:pPr lvl="1"/>
            <a:r>
              <a:rPr lang="en-US" altLang="ja-JP" dirty="0" smtClean="0"/>
              <a:t>easy for the user to understand what is wrong</a:t>
            </a:r>
          </a:p>
        </p:txBody>
      </p:sp>
      <p:sp>
        <p:nvSpPr>
          <p:cNvPr id="4" name="スライド番号プレースホルダー 3"/>
          <p:cNvSpPr>
            <a:spLocks noGrp="1"/>
          </p:cNvSpPr>
          <p:nvPr>
            <p:ph type="sldNum" sz="quarter" idx="10"/>
          </p:nvPr>
        </p:nvSpPr>
        <p:spPr/>
        <p:txBody>
          <a:bodyPr/>
          <a:lstStyle/>
          <a:p>
            <a:fld id="{8C72D9AE-7182-4680-8F79-479C4181FF08}" type="slidenum">
              <a:rPr lang="en-US" altLang="ja-JP" smtClean="0"/>
              <a:pPr/>
              <a:t>10</a:t>
            </a:fld>
            <a:endParaRPr lang="ja-JP" altLang="en-US" dirty="0"/>
          </a:p>
        </p:txBody>
      </p:sp>
    </p:spTree>
    <p:extLst>
      <p:ext uri="{BB962C8B-B14F-4D97-AF65-F5344CB8AC3E}">
        <p14:creationId xmlns:p14="http://schemas.microsoft.com/office/powerpoint/2010/main" val="83304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xfrm>
            <a:off x="382588" y="685800"/>
            <a:ext cx="6092825" cy="3429000"/>
          </a:xfrm>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p>
            <a:pPr marL="110289" indent="-110289">
              <a:buSzPct val="100000"/>
              <a:buChar char="*"/>
            </a:pPr>
            <a:r>
              <a:t>For every vertex v, set v.dc to its inDegree + outDegree.</a:t>
            </a:r>
          </a:p>
          <a:p>
            <a:pPr marL="110289" indent="-110289">
              <a:buSzPct val="100000"/>
              <a:buChar char="*"/>
            </a:pPr>
            <a:r>
              <a:t>Program against a custom API (oracle.gm.lang.api)</a:t>
            </a:r>
          </a:p>
          <a:p>
            <a:pPr marL="110289" indent="-110289">
              <a:buSzPct val="100000"/>
              <a:buChar char="*"/>
            </a:pPr>
            <a:r>
              <a:t>Annotate class with @JEDL</a:t>
            </a:r>
          </a:p>
          <a:p>
            <a:pPr marL="110289" indent="-110289">
              <a:buSzPct val="100000"/>
              <a:buChar char="*"/>
            </a:pPr>
            <a:r>
              <a:t>Use @Out annotation to distinguish input from output parameters</a:t>
            </a:r>
          </a:p>
          <a:p>
            <a:pPr marL="110289" indent="-110289">
              <a:buSzPct val="100000"/>
              <a:buChar char="*"/>
            </a:pPr>
            <a:r>
              <a:t>Call ‘forEach’ for a parallel loop, ‘forSequential’ for a sequential loop</a:t>
            </a:r>
          </a:p>
          <a:p>
            <a:pPr marL="110289" indent="-110289">
              <a:buSzPct val="100000"/>
              <a:buChar char="*"/>
            </a:pPr>
            <a:r>
              <a:t>Method names are supposed to be consistent with PGX API</a:t>
            </a:r>
          </a:p>
        </p:txBody>
      </p:sp>
    </p:spTree>
    <p:extLst>
      <p:ext uri="{BB962C8B-B14F-4D97-AF65-F5344CB8AC3E}">
        <p14:creationId xmlns:p14="http://schemas.microsoft.com/office/powerpoint/2010/main" val="2003094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noRot="1" noChangeAspect="1"/>
          </p:cNvSpPr>
          <p:nvPr>
            <p:ph type="sldImg"/>
          </p:nvPr>
        </p:nvSpPr>
        <p:spPr>
          <a:xfrm>
            <a:off x="382588" y="685800"/>
            <a:ext cx="6092825" cy="3429000"/>
          </a:xfrm>
          <a:prstGeom prst="rect">
            <a:avLst/>
          </a:prstGeom>
        </p:spPr>
        <p:txBody>
          <a:bodyPr/>
          <a:lstStyle/>
          <a:p>
            <a:endParaRPr/>
          </a:p>
        </p:txBody>
      </p:sp>
      <p:sp>
        <p:nvSpPr>
          <p:cNvPr id="481" name="Shape 481"/>
          <p:cNvSpPr>
            <a:spLocks noGrp="1"/>
          </p:cNvSpPr>
          <p:nvPr>
            <p:ph type="body" sz="quarter" idx="1"/>
          </p:nvPr>
        </p:nvSpPr>
        <p:spPr>
          <a:prstGeom prst="rect">
            <a:avLst/>
          </a:prstGeom>
        </p:spPr>
        <p:txBody>
          <a:bodyPr/>
          <a:lstStyle/>
          <a:p>
            <a:pPr marL="110289" indent="-110289">
              <a:buSzPct val="100000"/>
              <a:buChar char="*"/>
            </a:pPr>
            <a:r>
              <a:t>Support using Java constants, such that it feels natural to Java programmers</a:t>
            </a:r>
          </a:p>
          <a:p>
            <a:pPr marL="110289" indent="-110289">
              <a:buSzPct val="100000"/>
              <a:buChar char="*"/>
            </a:pPr>
            <a:r>
              <a:t>The inBFS method returns a Traversal object on which you can also call “backward”, like a fluent API.</a:t>
            </a:r>
          </a:p>
        </p:txBody>
      </p:sp>
    </p:spTree>
    <p:extLst>
      <p:ext uri="{BB962C8B-B14F-4D97-AF65-F5344CB8AC3E}">
        <p14:creationId xmlns:p14="http://schemas.microsoft.com/office/powerpoint/2010/main" val="31691772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1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png"/><Relationship Id="rId4" Type="http://schemas.openxmlformats.org/officeDocument/2006/relationships/image" Target="../media/image4.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DAA8E5EA-5030-48C4-99E7-E61D164BDE9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884417" y="3138723"/>
            <a:ext cx="4419993" cy="580554"/>
          </a:xfrm>
          <a:prstGeom prst="rect">
            <a:avLst/>
          </a:prstGeom>
        </p:spPr>
      </p:pic>
      <p:pic>
        <p:nvPicPr>
          <p:cNvPr id="25" name="Picture 24">
            <a:extLst>
              <a:ext uri="{FF2B5EF4-FFF2-40B4-BE49-F238E27FC236}">
                <a16:creationId xmlns:a16="http://schemas.microsoft.com/office/drawing/2014/main" xmlns="" id="{F198333D-FF3E-E64D-8889-26B8EFCA268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Tree>
    <p:extLst>
      <p:ext uri="{BB962C8B-B14F-4D97-AF65-F5344CB8AC3E}">
        <p14:creationId xmlns:p14="http://schemas.microsoft.com/office/powerpoint/2010/main" val="337050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Light 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B5DC53-8C9C-498E-B290-9D8A7BD5A313}"/>
              </a:ext>
            </a:extLst>
          </p:cNvPr>
          <p:cNvSpPr>
            <a:spLocks noGrp="1"/>
          </p:cNvSpPr>
          <p:nvPr>
            <p:ph type="title" hasCustomPrompt="1"/>
          </p:nvPr>
        </p:nvSpPr>
        <p:spPr/>
        <p:txBody>
          <a:bodyPr/>
          <a:lstStyle>
            <a:lvl1pPr>
              <a:defRPr/>
            </a:lvl1pPr>
          </a:lstStyle>
          <a:p>
            <a:r>
              <a:rPr lang="en-US" dirty="0"/>
              <a:t>Headline</a:t>
            </a:r>
          </a:p>
        </p:txBody>
      </p:sp>
      <p:sp>
        <p:nvSpPr>
          <p:cNvPr id="5" name="Footer Placeholder 4">
            <a:extLst>
              <a:ext uri="{FF2B5EF4-FFF2-40B4-BE49-F238E27FC236}">
                <a16:creationId xmlns:a16="http://schemas.microsoft.com/office/drawing/2014/main" xmlns="" id="{72DF0623-491F-4111-9D00-4928E929DDB6}"/>
              </a:ext>
            </a:extLst>
          </p:cNvPr>
          <p:cNvSpPr>
            <a:spLocks noGrp="1"/>
          </p:cNvSpPr>
          <p:nvPr>
            <p:ph type="ftr" sz="quarter" idx="10"/>
          </p:nvPr>
        </p:nvSpPr>
        <p:spPr/>
        <p:txBody>
          <a:bodyPr/>
          <a:lstStyle/>
          <a:p>
            <a:r>
              <a:rPr lang="en-US" altLang="ja-JP" dirty="0"/>
              <a:t>Copyright © 2019 </a:t>
            </a:r>
            <a:r>
              <a:rPr lang="en" altLang="ja-JP" dirty="0"/>
              <a:t>Oracle and/or its affiliates. All rights reserved.  </a:t>
            </a:r>
            <a:endParaRPr lang="en-US" altLang="ja-JP" dirty="0"/>
          </a:p>
        </p:txBody>
      </p:sp>
      <p:sp>
        <p:nvSpPr>
          <p:cNvPr id="6" name="Slide Number Placeholder 5">
            <a:extLst>
              <a:ext uri="{FF2B5EF4-FFF2-40B4-BE49-F238E27FC236}">
                <a16:creationId xmlns:a16="http://schemas.microsoft.com/office/drawing/2014/main" xmlns="" id="{E3D38B88-B728-4B83-AB8A-F97CCD7D9313}"/>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94873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pic>
        <p:nvPicPr>
          <p:cNvPr id="4" name="Graphic 3">
            <a:extLst>
              <a:ext uri="{FF2B5EF4-FFF2-40B4-BE49-F238E27FC236}">
                <a16:creationId xmlns:a16="http://schemas.microsoft.com/office/drawing/2014/main" xmlns="" id="{6495E0F7-BDCD-40B6-ADD2-43E4A94DFE5C}"/>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3884417" y="3138723"/>
            <a:ext cx="4419993" cy="580554"/>
          </a:xfrm>
          <a:prstGeom prst="rect">
            <a:avLst/>
          </a:prstGeom>
        </p:spPr>
      </p:pic>
    </p:spTree>
    <p:extLst>
      <p:ext uri="{BB962C8B-B14F-4D97-AF65-F5344CB8AC3E}">
        <p14:creationId xmlns:p14="http://schemas.microsoft.com/office/powerpoint/2010/main" val="224357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xmlns=""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88825"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xmlns="" id="{9840B289-DD9F-42D1-BB13-0675E99B75B9}"/>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035046" y="834554"/>
            <a:ext cx="1325123" cy="174051"/>
          </a:xfrm>
          <a:prstGeom prst="rect">
            <a:avLst/>
          </a:prstGeom>
        </p:spPr>
      </p:pic>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3" name="Text Placeholder 9">
            <a:extLst>
              <a:ext uri="{FF2B5EF4-FFF2-40B4-BE49-F238E27FC236}">
                <a16:creationId xmlns:a16="http://schemas.microsoft.com/office/drawing/2014/main" xmlns="" id="{C08E0869-9921-1B40-A001-9F36EFAFD21B}"/>
              </a:ext>
            </a:extLst>
          </p:cNvPr>
          <p:cNvSpPr>
            <a:spLocks noGrp="1"/>
          </p:cNvSpPr>
          <p:nvPr>
            <p:ph type="body" sz="quarter" idx="13" hasCustomPrompt="1"/>
          </p:nvPr>
        </p:nvSpPr>
        <p:spPr>
          <a:xfrm>
            <a:off x="1053337" y="3892527"/>
            <a:ext cx="10070678"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xmlns="" id="{10C122FE-A35D-4D48-9A96-B6651F81A0F0}"/>
              </a:ext>
            </a:extLst>
          </p:cNvPr>
          <p:cNvSpPr>
            <a:spLocks noGrp="1"/>
          </p:cNvSpPr>
          <p:nvPr>
            <p:ph type="title"/>
          </p:nvPr>
        </p:nvSpPr>
        <p:spPr>
          <a:xfrm>
            <a:off x="1050294" y="2268195"/>
            <a:ext cx="10073720" cy="909981"/>
          </a:xfrm>
        </p:spPr>
        <p:txBody>
          <a:bodyPr/>
          <a:lstStyle/>
          <a:p>
            <a:r>
              <a:rPr lang="ja-JP" altLang="en-US"/>
              <a:t>マスター タイトルの書式設定</a:t>
            </a:r>
            <a:endParaRPr lang="en-US" dirty="0"/>
          </a:p>
        </p:txBody>
      </p:sp>
      <p:sp>
        <p:nvSpPr>
          <p:cNvPr id="35" name="Text Placeholder 10">
            <a:extLst>
              <a:ext uri="{FF2B5EF4-FFF2-40B4-BE49-F238E27FC236}">
                <a16:creationId xmlns:a16="http://schemas.microsoft.com/office/drawing/2014/main" xmlns="" id="{A6301C15-7797-A94F-B73F-2D2FFD904608}"/>
              </a:ext>
            </a:extLst>
          </p:cNvPr>
          <p:cNvSpPr>
            <a:spLocks noGrp="1"/>
          </p:cNvSpPr>
          <p:nvPr>
            <p:ph type="body" sz="quarter" idx="15" hasCustomPrompt="1"/>
          </p:nvPr>
        </p:nvSpPr>
        <p:spPr>
          <a:xfrm>
            <a:off x="1050294" y="3214301"/>
            <a:ext cx="10073720" cy="416073"/>
          </a:xfrm>
        </p:spPr>
        <p:txBody>
          <a:bodyPr wrap="none" lIns="0">
            <a:noAutofit/>
          </a:bodyPr>
          <a:lstStyle>
            <a:lvl1pPr marL="0" indent="0">
              <a:spcBef>
                <a:spcPts val="0"/>
              </a:spcBef>
              <a:buNone/>
              <a:defRPr sz="2399" b="1" i="0">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pic>
        <p:nvPicPr>
          <p:cNvPr id="14" name="Picture 13">
            <a:extLst>
              <a:ext uri="{FF2B5EF4-FFF2-40B4-BE49-F238E27FC236}">
                <a16:creationId xmlns:a16="http://schemas.microsoft.com/office/drawing/2014/main" xmlns="" id="{892EBD4F-0442-764D-95B1-7BB4691D116A}"/>
              </a:ext>
            </a:extLst>
          </p:cNvPr>
          <p:cNvPicPr>
            <a:picLocks noChangeAspect="1"/>
          </p:cNvPicPr>
          <p:nvPr userDrawn="1"/>
        </p:nvPicPr>
        <p:blipFill>
          <a:blip r:embed="rId5"/>
          <a:stretch>
            <a:fillRect/>
          </a:stretch>
        </p:blipFill>
        <p:spPr>
          <a:xfrm>
            <a:off x="11434219" y="6356350"/>
            <a:ext cx="501519" cy="501650"/>
          </a:xfrm>
          <a:prstGeom prst="rect">
            <a:avLst/>
          </a:prstGeom>
        </p:spPr>
      </p:pic>
      <p:sp>
        <p:nvSpPr>
          <p:cNvPr id="6" name="Footer Placeholder 5">
            <a:extLst>
              <a:ext uri="{FF2B5EF4-FFF2-40B4-BE49-F238E27FC236}">
                <a16:creationId xmlns:a16="http://schemas.microsoft.com/office/drawing/2014/main" xmlns="" id="{388AB6B7-FC6F-4EEC-B0F1-9C335F966721}"/>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endParaRPr lang="en-US" dirty="0"/>
          </a:p>
        </p:txBody>
      </p:sp>
      <p:sp>
        <p:nvSpPr>
          <p:cNvPr id="7" name="Slide Number Placeholder 6">
            <a:extLst>
              <a:ext uri="{FF2B5EF4-FFF2-40B4-BE49-F238E27FC236}">
                <a16:creationId xmlns:a16="http://schemas.microsoft.com/office/drawing/2014/main" xmlns=""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8610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xmlns=""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79105" y="212826"/>
            <a:ext cx="5109720"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xmlns=""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2" y="1125489"/>
            <a:ext cx="2863921" cy="1649788"/>
          </a:xfrm>
          <a:prstGeom prst="rect">
            <a:avLst/>
          </a:prstGeom>
        </p:spPr>
      </p:pic>
      <p:sp>
        <p:nvSpPr>
          <p:cNvPr id="14" name="Rectangle 13">
            <a:extLst>
              <a:ext uri="{FF2B5EF4-FFF2-40B4-BE49-F238E27FC236}">
                <a16:creationId xmlns:a16="http://schemas.microsoft.com/office/drawing/2014/main" xmlns="" id="{B19A174D-36B9-9A49-AD57-EE666A0CE566}"/>
              </a:ext>
            </a:extLst>
          </p:cNvPr>
          <p:cNvSpPr/>
          <p:nvPr userDrawn="1"/>
        </p:nvSpPr>
        <p:spPr>
          <a:xfrm>
            <a:off x="10415888" y="5036959"/>
            <a:ext cx="261054"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5" name="Rectangle 14">
            <a:extLst>
              <a:ext uri="{FF2B5EF4-FFF2-40B4-BE49-F238E27FC236}">
                <a16:creationId xmlns:a16="http://schemas.microsoft.com/office/drawing/2014/main" xmlns="" id="{CEEBAD0F-FE4F-2F4E-95EB-338C4059E78B}"/>
              </a:ext>
            </a:extLst>
          </p:cNvPr>
          <p:cNvSpPr/>
          <p:nvPr userDrawn="1"/>
        </p:nvSpPr>
        <p:spPr>
          <a:xfrm>
            <a:off x="11499727" y="5644791"/>
            <a:ext cx="100800"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Rectangle 15">
            <a:extLst>
              <a:ext uri="{FF2B5EF4-FFF2-40B4-BE49-F238E27FC236}">
                <a16:creationId xmlns:a16="http://schemas.microsoft.com/office/drawing/2014/main" xmlns="" id="{53E01AE0-191D-0D4F-8D04-33B0884AFE47}"/>
              </a:ext>
            </a:extLst>
          </p:cNvPr>
          <p:cNvSpPr/>
          <p:nvPr userDrawn="1"/>
        </p:nvSpPr>
        <p:spPr>
          <a:xfrm>
            <a:off x="11005166" y="4790761"/>
            <a:ext cx="643474"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Rectangle 16">
            <a:extLst>
              <a:ext uri="{FF2B5EF4-FFF2-40B4-BE49-F238E27FC236}">
                <a16:creationId xmlns:a16="http://schemas.microsoft.com/office/drawing/2014/main" xmlns="" id="{E5070C1B-C4CA-9C4C-BBFD-7F9898CE084C}"/>
              </a:ext>
            </a:extLst>
          </p:cNvPr>
          <p:cNvSpPr/>
          <p:nvPr userDrawn="1"/>
        </p:nvSpPr>
        <p:spPr>
          <a:xfrm>
            <a:off x="10805946" y="5036959"/>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Rectangle 17">
            <a:extLst>
              <a:ext uri="{FF2B5EF4-FFF2-40B4-BE49-F238E27FC236}">
                <a16:creationId xmlns:a16="http://schemas.microsoft.com/office/drawing/2014/main" xmlns="" id="{85226D1F-36E2-FB4B-94C3-CBD02190671F}"/>
              </a:ext>
            </a:extLst>
          </p:cNvPr>
          <p:cNvSpPr/>
          <p:nvPr userDrawn="1"/>
        </p:nvSpPr>
        <p:spPr>
          <a:xfrm>
            <a:off x="11505673" y="56468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3" name="Text Placeholder 9">
            <a:extLst>
              <a:ext uri="{FF2B5EF4-FFF2-40B4-BE49-F238E27FC236}">
                <a16:creationId xmlns:a16="http://schemas.microsoft.com/office/drawing/2014/main" xmlns="" id="{C08E0869-9921-1B40-A001-9F36EFAFD21B}"/>
              </a:ext>
            </a:extLst>
          </p:cNvPr>
          <p:cNvSpPr>
            <a:spLocks noGrp="1"/>
          </p:cNvSpPr>
          <p:nvPr>
            <p:ph type="body" sz="quarter" idx="13" hasCustomPrompt="1"/>
          </p:nvPr>
        </p:nvSpPr>
        <p:spPr>
          <a:xfrm>
            <a:off x="1053337" y="3892527"/>
            <a:ext cx="10070678"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xmlns="" id="{10C122FE-A35D-4D48-9A96-B6651F81A0F0}"/>
              </a:ext>
            </a:extLst>
          </p:cNvPr>
          <p:cNvSpPr>
            <a:spLocks noGrp="1"/>
          </p:cNvSpPr>
          <p:nvPr>
            <p:ph type="title"/>
          </p:nvPr>
        </p:nvSpPr>
        <p:spPr>
          <a:xfrm>
            <a:off x="1050294" y="2268195"/>
            <a:ext cx="10073720" cy="909981"/>
          </a:xfrm>
        </p:spPr>
        <p:txBody>
          <a:bodyPr/>
          <a:lstStyle/>
          <a:p>
            <a:r>
              <a:rPr lang="ja-JP" altLang="en-US"/>
              <a:t>マスター タイトルの書式設定</a:t>
            </a:r>
            <a:endParaRPr lang="en-US" dirty="0"/>
          </a:p>
        </p:txBody>
      </p:sp>
      <p:sp>
        <p:nvSpPr>
          <p:cNvPr id="35" name="Text Placeholder 10">
            <a:extLst>
              <a:ext uri="{FF2B5EF4-FFF2-40B4-BE49-F238E27FC236}">
                <a16:creationId xmlns:a16="http://schemas.microsoft.com/office/drawing/2014/main" xmlns="" id="{A6301C15-7797-A94F-B73F-2D2FFD904608}"/>
              </a:ext>
            </a:extLst>
          </p:cNvPr>
          <p:cNvSpPr>
            <a:spLocks noGrp="1"/>
          </p:cNvSpPr>
          <p:nvPr>
            <p:ph type="body" sz="quarter" idx="15" hasCustomPrompt="1"/>
          </p:nvPr>
        </p:nvSpPr>
        <p:spPr>
          <a:xfrm>
            <a:off x="1050294" y="3214301"/>
            <a:ext cx="10073720" cy="416073"/>
          </a:xfrm>
        </p:spPr>
        <p:txBody>
          <a:bodyPr wrap="none" lIns="0">
            <a:noAutofit/>
          </a:bodyPr>
          <a:lstStyle>
            <a:lvl1pPr marL="0" indent="0">
              <a:spcBef>
                <a:spcPts val="0"/>
              </a:spcBef>
              <a:buNone/>
              <a:defRPr sz="2399" b="1" i="0">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pic>
        <p:nvPicPr>
          <p:cNvPr id="25" name="Picture 24">
            <a:extLst>
              <a:ext uri="{FF2B5EF4-FFF2-40B4-BE49-F238E27FC236}">
                <a16:creationId xmlns:a16="http://schemas.microsoft.com/office/drawing/2014/main" xmlns="" id="{5D732C4C-DA70-0042-B009-10E37C1013EC}"/>
              </a:ext>
            </a:extLst>
          </p:cNvPr>
          <p:cNvPicPr>
            <a:picLocks noChangeAspect="1"/>
          </p:cNvPicPr>
          <p:nvPr userDrawn="1"/>
        </p:nvPicPr>
        <p:blipFill>
          <a:blip r:embed="rId4"/>
          <a:stretch>
            <a:fillRect/>
          </a:stretch>
        </p:blipFill>
        <p:spPr>
          <a:xfrm>
            <a:off x="11434219" y="6356350"/>
            <a:ext cx="501519" cy="501650"/>
          </a:xfrm>
          <a:prstGeom prst="rect">
            <a:avLst/>
          </a:prstGeom>
        </p:spPr>
      </p:pic>
      <p:pic>
        <p:nvPicPr>
          <p:cNvPr id="22" name="Graphic 21">
            <a:extLst>
              <a:ext uri="{FF2B5EF4-FFF2-40B4-BE49-F238E27FC236}">
                <a16:creationId xmlns:a16="http://schemas.microsoft.com/office/drawing/2014/main" xmlns="" id="{61CE04F3-8912-47E4-834D-89C2BAF9EEB9}"/>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35046" y="834554"/>
            <a:ext cx="1325123" cy="174051"/>
          </a:xfrm>
          <a:prstGeom prst="rect">
            <a:avLst/>
          </a:prstGeom>
        </p:spPr>
      </p:pic>
      <p:sp>
        <p:nvSpPr>
          <p:cNvPr id="3" name="Footer Placeholder 2">
            <a:extLst>
              <a:ext uri="{FF2B5EF4-FFF2-40B4-BE49-F238E27FC236}">
                <a16:creationId xmlns:a16="http://schemas.microsoft.com/office/drawing/2014/main" xmlns="" id="{6EAD337C-619D-4AAC-8ECC-D9CE43DFCB4D}"/>
              </a:ext>
            </a:extLst>
          </p:cNvPr>
          <p:cNvSpPr>
            <a:spLocks noGrp="1"/>
          </p:cNvSpPr>
          <p:nvPr>
            <p:ph type="ftr" sz="quarter" idx="16"/>
          </p:nvPr>
        </p:nvSpPr>
        <p:spPr/>
        <p:txBody>
          <a:bodyPr/>
          <a:lstStyle/>
          <a:p>
            <a:r>
              <a:rPr lang="en-US" altLang="ja-JP" dirty="0"/>
              <a:t>Copyright © 2019 </a:t>
            </a:r>
            <a:r>
              <a:rPr lang="en" altLang="ja-JP" dirty="0"/>
              <a:t>Oracle and/or its affiliates. All rights reserved.  </a:t>
            </a:r>
            <a:endParaRPr lang="en-US" altLang="ja-JP" dirty="0"/>
          </a:p>
        </p:txBody>
      </p:sp>
      <p:sp>
        <p:nvSpPr>
          <p:cNvPr id="4" name="Slide Number Placeholder 3">
            <a:extLst>
              <a:ext uri="{FF2B5EF4-FFF2-40B4-BE49-F238E27FC236}">
                <a16:creationId xmlns:a16="http://schemas.microsoft.com/office/drawing/2014/main" xmlns=""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2004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xmlns="" id="{B5F97872-A8E7-4983-882E-ED121CE6B1ED}"/>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35046" y="834554"/>
            <a:ext cx="1325123"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xmlns=""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88825"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10">
            <a:extLst>
              <a:ext uri="{FF2B5EF4-FFF2-40B4-BE49-F238E27FC236}">
                <a16:creationId xmlns:a16="http://schemas.microsoft.com/office/drawing/2014/main" xmlns="" id="{10C122FE-A35D-4D48-9A96-B6651F81A0F0}"/>
              </a:ext>
            </a:extLst>
          </p:cNvPr>
          <p:cNvSpPr>
            <a:spLocks noGrp="1"/>
          </p:cNvSpPr>
          <p:nvPr>
            <p:ph type="title"/>
          </p:nvPr>
        </p:nvSpPr>
        <p:spPr>
          <a:xfrm>
            <a:off x="1050294" y="2918257"/>
            <a:ext cx="10073720" cy="909981"/>
          </a:xfrm>
        </p:spPr>
        <p:txBody>
          <a:bodyPr>
            <a:noAutofit/>
          </a:bodyPr>
          <a:lstStyle>
            <a:lvl1pPr algn="l">
              <a:defRPr sz="3999"/>
            </a:lvl1pPr>
          </a:lstStyle>
          <a:p>
            <a:r>
              <a:rPr lang="ja-JP" altLang="en-US"/>
              <a:t>マスター タイトルの書式設定</a:t>
            </a:r>
            <a:endParaRPr lang="en-US" dirty="0"/>
          </a:p>
        </p:txBody>
      </p:sp>
      <p:sp>
        <p:nvSpPr>
          <p:cNvPr id="35" name="Text Placeholder 10">
            <a:extLst>
              <a:ext uri="{FF2B5EF4-FFF2-40B4-BE49-F238E27FC236}">
                <a16:creationId xmlns:a16="http://schemas.microsoft.com/office/drawing/2014/main" xmlns="" id="{A6301C15-7797-A94F-B73F-2D2FFD904608}"/>
              </a:ext>
            </a:extLst>
          </p:cNvPr>
          <p:cNvSpPr>
            <a:spLocks noGrp="1"/>
          </p:cNvSpPr>
          <p:nvPr>
            <p:ph type="body" sz="quarter" idx="15" hasCustomPrompt="1"/>
          </p:nvPr>
        </p:nvSpPr>
        <p:spPr>
          <a:xfrm>
            <a:off x="1050294" y="3864363"/>
            <a:ext cx="10073720" cy="416073"/>
          </a:xfrm>
        </p:spPr>
        <p:txBody>
          <a:bodyPr lIns="0">
            <a:noAutofit/>
          </a:bodyPr>
          <a:lstStyle>
            <a:lvl1pPr marL="0" indent="0">
              <a:spcBef>
                <a:spcPts val="0"/>
              </a:spcBef>
              <a:buNone/>
              <a:defRPr sz="2399" b="1" i="0">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sp>
        <p:nvSpPr>
          <p:cNvPr id="13" name="Slide Number Placeholder 1">
            <a:extLst>
              <a:ext uri="{FF2B5EF4-FFF2-40B4-BE49-F238E27FC236}">
                <a16:creationId xmlns:a16="http://schemas.microsoft.com/office/drawing/2014/main" xmlns="" id="{EC80B273-05EE-354F-BDB5-4D3CADE7884C}"/>
              </a:ext>
            </a:extLst>
          </p:cNvPr>
          <p:cNvSpPr>
            <a:spLocks noGrp="1"/>
          </p:cNvSpPr>
          <p:nvPr>
            <p:ph type="sldNum" sz="quarter" idx="16"/>
          </p:nvPr>
        </p:nvSpPr>
        <p:spPr>
          <a:xfrm>
            <a:off x="633457" y="6349719"/>
            <a:ext cx="386342" cy="365125"/>
          </a:xfrm>
        </p:spPr>
        <p:txBody>
          <a:bodyPr/>
          <a:lstStyle>
            <a:lvl1pPr>
              <a:defRPr>
                <a:solidFill>
                  <a:schemeClr val="bg1"/>
                </a:solidFill>
              </a:defRPr>
            </a:lvl1pPr>
          </a:lstStyle>
          <a:p>
            <a:fld id="{7C371504-33D9-B044-8C50-620C44A06CB1}" type="slidenum">
              <a:rPr lang="en-US" smtClean="0"/>
              <a:pPr/>
              <a:t>‹#›</a:t>
            </a:fld>
            <a:endParaRPr lang="en-US" dirty="0"/>
          </a:p>
        </p:txBody>
      </p:sp>
      <p:pic>
        <p:nvPicPr>
          <p:cNvPr id="12" name="Picture 11">
            <a:extLst>
              <a:ext uri="{FF2B5EF4-FFF2-40B4-BE49-F238E27FC236}">
                <a16:creationId xmlns:a16="http://schemas.microsoft.com/office/drawing/2014/main" xmlns="" id="{B41E6192-0966-E748-B75F-334DC4B5AAFE}"/>
              </a:ext>
            </a:extLst>
          </p:cNvPr>
          <p:cNvPicPr>
            <a:picLocks noChangeAspect="1"/>
          </p:cNvPicPr>
          <p:nvPr userDrawn="1"/>
        </p:nvPicPr>
        <p:blipFill>
          <a:blip r:embed="rId5"/>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xmlns="" id="{A4FEE8A7-2ADE-4470-B07B-CD5C5C46C5E2}"/>
              </a:ext>
            </a:extLst>
          </p:cNvPr>
          <p:cNvSpPr>
            <a:spLocks noGrp="1"/>
          </p:cNvSpPr>
          <p:nvPr>
            <p:ph type="ftr" sz="quarter" idx="17"/>
          </p:nvPr>
        </p:nvSpPr>
        <p:spPr>
          <a:xfrm>
            <a:off x="1050295" y="6356351"/>
            <a:ext cx="4113728"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t>Confidential – © 2019 Oracle Internal/Restricted/Highly Restricted</a:t>
            </a:r>
            <a:endParaRPr lang="en-US" dirty="0"/>
          </a:p>
        </p:txBody>
      </p:sp>
    </p:spTree>
    <p:extLst>
      <p:ext uri="{BB962C8B-B14F-4D97-AF65-F5344CB8AC3E}">
        <p14:creationId xmlns:p14="http://schemas.microsoft.com/office/powerpoint/2010/main" val="14438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xmlns="" id="{033ABF72-EA61-493C-9C80-2766E330E953}"/>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35046" y="834554"/>
            <a:ext cx="1325123"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xmlns=""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1411" y="224474"/>
            <a:ext cx="4927413"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xmlns="" id="{5F7F53D4-47BD-9145-A247-BCC9EDCB7984}"/>
              </a:ext>
            </a:extLst>
          </p:cNvPr>
          <p:cNvPicPr>
            <a:picLocks noChangeAspect="1"/>
          </p:cNvPicPr>
          <p:nvPr userDrawn="1"/>
        </p:nvPicPr>
        <p:blipFill rotWithShape="1">
          <a:blip r:embed="rId5" cstate="print">
            <a:alphaModFix amt="15000"/>
            <a:extLst>
              <a:ext uri="{28A0092B-C50C-407E-A947-70E740481C1C}">
                <a14:useLocalDpi xmlns:a14="http://schemas.microsoft.com/office/drawing/2010/main" val="0"/>
              </a:ext>
            </a:extLst>
          </a:blip>
          <a:srcRect l="14005" b="27845"/>
          <a:stretch/>
        </p:blipFill>
        <p:spPr>
          <a:xfrm>
            <a:off x="-1" y="5667594"/>
            <a:ext cx="3806068" cy="1190407"/>
          </a:xfrm>
          <a:prstGeom prst="rect">
            <a:avLst/>
          </a:prstGeom>
        </p:spPr>
      </p:pic>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itle 10">
            <a:extLst>
              <a:ext uri="{FF2B5EF4-FFF2-40B4-BE49-F238E27FC236}">
                <a16:creationId xmlns:a16="http://schemas.microsoft.com/office/drawing/2014/main" xmlns="" id="{10C122FE-A35D-4D48-9A96-B6651F81A0F0}"/>
              </a:ext>
            </a:extLst>
          </p:cNvPr>
          <p:cNvSpPr>
            <a:spLocks noGrp="1"/>
          </p:cNvSpPr>
          <p:nvPr>
            <p:ph type="title"/>
          </p:nvPr>
        </p:nvSpPr>
        <p:spPr>
          <a:xfrm>
            <a:off x="1050294" y="2918257"/>
            <a:ext cx="10073720" cy="909981"/>
          </a:xfrm>
        </p:spPr>
        <p:txBody>
          <a:bodyPr>
            <a:noAutofit/>
          </a:bodyPr>
          <a:lstStyle>
            <a:lvl1pPr algn="l">
              <a:defRPr sz="3999"/>
            </a:lvl1pPr>
          </a:lstStyle>
          <a:p>
            <a:r>
              <a:rPr lang="ja-JP" altLang="en-US"/>
              <a:t>マスター タイトルの書式設定</a:t>
            </a:r>
            <a:endParaRPr lang="en-US" dirty="0"/>
          </a:p>
        </p:txBody>
      </p:sp>
      <p:sp>
        <p:nvSpPr>
          <p:cNvPr id="35" name="Text Placeholder 10">
            <a:extLst>
              <a:ext uri="{FF2B5EF4-FFF2-40B4-BE49-F238E27FC236}">
                <a16:creationId xmlns:a16="http://schemas.microsoft.com/office/drawing/2014/main" xmlns="" id="{A6301C15-7797-A94F-B73F-2D2FFD904608}"/>
              </a:ext>
            </a:extLst>
          </p:cNvPr>
          <p:cNvSpPr>
            <a:spLocks noGrp="1"/>
          </p:cNvSpPr>
          <p:nvPr>
            <p:ph type="body" sz="quarter" idx="15" hasCustomPrompt="1"/>
          </p:nvPr>
        </p:nvSpPr>
        <p:spPr>
          <a:xfrm>
            <a:off x="1050294" y="3864363"/>
            <a:ext cx="10073720" cy="416073"/>
          </a:xfrm>
        </p:spPr>
        <p:txBody>
          <a:bodyPr lIns="0">
            <a:noAutofit/>
          </a:bodyPr>
          <a:lstStyle>
            <a:lvl1pPr marL="0" indent="0">
              <a:spcBef>
                <a:spcPts val="0"/>
              </a:spcBef>
              <a:buNone/>
              <a:defRPr sz="2399" b="1" i="0">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pic>
        <p:nvPicPr>
          <p:cNvPr id="16" name="Picture 15">
            <a:extLst>
              <a:ext uri="{FF2B5EF4-FFF2-40B4-BE49-F238E27FC236}">
                <a16:creationId xmlns:a16="http://schemas.microsoft.com/office/drawing/2014/main" xmlns="" id="{60933DBA-8C55-E84B-B9A6-D9E630A11DFB}"/>
              </a:ext>
            </a:extLst>
          </p:cNvPr>
          <p:cNvPicPr>
            <a:picLocks noChangeAspect="1"/>
          </p:cNvPicPr>
          <p:nvPr userDrawn="1"/>
        </p:nvPicPr>
        <p:blipFill>
          <a:blip r:embed="rId6"/>
          <a:stretch>
            <a:fillRect/>
          </a:stretch>
        </p:blipFill>
        <p:spPr>
          <a:xfrm>
            <a:off x="11434219" y="6356350"/>
            <a:ext cx="501519" cy="501650"/>
          </a:xfrm>
          <a:prstGeom prst="rect">
            <a:avLst/>
          </a:prstGeom>
        </p:spPr>
      </p:pic>
      <p:sp>
        <p:nvSpPr>
          <p:cNvPr id="3" name="Footer Placeholder 2">
            <a:extLst>
              <a:ext uri="{FF2B5EF4-FFF2-40B4-BE49-F238E27FC236}">
                <a16:creationId xmlns:a16="http://schemas.microsoft.com/office/drawing/2014/main" xmlns="" id="{958DF406-0086-41A3-9977-669EBDA12141}"/>
              </a:ext>
            </a:extLst>
          </p:cNvPr>
          <p:cNvSpPr>
            <a:spLocks noGrp="1"/>
          </p:cNvSpPr>
          <p:nvPr>
            <p:ph type="ftr" sz="quarter" idx="16"/>
          </p:nvPr>
        </p:nvSpPr>
        <p:spPr/>
        <p:txBody>
          <a:bodyPr/>
          <a:lstStyle/>
          <a:p>
            <a:r>
              <a:rPr lang="en-US" altLang="ja-JP" dirty="0"/>
              <a:t>Copyright © 2019 </a:t>
            </a:r>
            <a:r>
              <a:rPr lang="en" altLang="ja-JP" dirty="0"/>
              <a:t>Oracle and/or its affiliates. All rights reserved.  </a:t>
            </a:r>
            <a:endParaRPr lang="en-US" altLang="ja-JP" dirty="0"/>
          </a:p>
        </p:txBody>
      </p:sp>
      <p:sp>
        <p:nvSpPr>
          <p:cNvPr id="4" name="Slide Number Placeholder 3">
            <a:extLst>
              <a:ext uri="{FF2B5EF4-FFF2-40B4-BE49-F238E27FC236}">
                <a16:creationId xmlns:a16="http://schemas.microsoft.com/office/drawing/2014/main" xmlns=""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0328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5533" y="4508412"/>
            <a:ext cx="5853293" cy="2341927"/>
          </a:xfrm>
          <a:prstGeom prst="rect">
            <a:avLst/>
          </a:prstGeom>
        </p:spPr>
      </p:pic>
      <p:pic>
        <p:nvPicPr>
          <p:cNvPr id="8" name="Picture 7">
            <a:extLst>
              <a:ext uri="{FF2B5EF4-FFF2-40B4-BE49-F238E27FC236}">
                <a16:creationId xmlns:a16="http://schemas.microsoft.com/office/drawing/2014/main" xmlns=""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a:extLst>
              <a:ext uri="{FF2B5EF4-FFF2-40B4-BE49-F238E27FC236}">
                <a16:creationId xmlns:a16="http://schemas.microsoft.com/office/drawing/2014/main" xmlns="" id="{607B599F-269A-4E45-BB4E-31A49D2385EB}"/>
              </a:ext>
            </a:extLst>
          </p:cNvPr>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xmlns="" id="{FD86EFD9-8225-47A7-9DFF-A350F67E94AA}"/>
              </a:ext>
            </a:extLst>
          </p:cNvPr>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xmlns="" id="{324354AA-8715-3B44-8031-FEACECD4374F}"/>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a:extLst>
              <a:ext uri="{FF2B5EF4-FFF2-40B4-BE49-F238E27FC236}">
                <a16:creationId xmlns:a16="http://schemas.microsoft.com/office/drawing/2014/main" xmlns="" id="{797D596B-4276-C840-B6F0-D309028DB43A}"/>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6" name="Footer Placeholder 5">
            <a:extLst>
              <a:ext uri="{FF2B5EF4-FFF2-40B4-BE49-F238E27FC236}">
                <a16:creationId xmlns:a16="http://schemas.microsoft.com/office/drawing/2014/main" xmlns="" id="{B2F03394-9473-4450-8FF2-944DA47113B4}"/>
              </a:ext>
            </a:extLst>
          </p:cNvPr>
          <p:cNvSpPr>
            <a:spLocks noGrp="1"/>
          </p:cNvSpPr>
          <p:nvPr>
            <p:ph type="ftr" sz="quarter" idx="10"/>
          </p:nvPr>
        </p:nvSpPr>
        <p:spPr/>
        <p:txBody>
          <a:bodyPr/>
          <a:lstStyle/>
          <a:p>
            <a:r>
              <a:rPr lang="en-US" altLang="ja-JP" dirty="0"/>
              <a:t>Copyright © 2019 </a:t>
            </a:r>
            <a:r>
              <a:rPr lang="en" altLang="ja-JP" dirty="0"/>
              <a:t>Oracle and/or its affiliates. All rights reserved.  </a:t>
            </a:r>
            <a:endParaRPr lang="en-US" altLang="ja-JP" dirty="0"/>
          </a:p>
        </p:txBody>
      </p:sp>
      <p:sp>
        <p:nvSpPr>
          <p:cNvPr id="7" name="Slide Number Placeholder 6">
            <a:extLst>
              <a:ext uri="{FF2B5EF4-FFF2-40B4-BE49-F238E27FC236}">
                <a16:creationId xmlns:a16="http://schemas.microsoft.com/office/drawing/2014/main" xmlns=""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216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5533" y="565663"/>
            <a:ext cx="5853293" cy="3169238"/>
          </a:xfrm>
          <a:prstGeom prst="rect">
            <a:avLst/>
          </a:prstGeom>
        </p:spPr>
      </p:pic>
      <p:pic>
        <p:nvPicPr>
          <p:cNvPr id="8" name="Picture 7">
            <a:extLst>
              <a:ext uri="{FF2B5EF4-FFF2-40B4-BE49-F238E27FC236}">
                <a16:creationId xmlns:a16="http://schemas.microsoft.com/office/drawing/2014/main" xmlns=""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3" name="Text Placeholder 2">
            <a:extLst>
              <a:ext uri="{FF2B5EF4-FFF2-40B4-BE49-F238E27FC236}">
                <a16:creationId xmlns:a16="http://schemas.microsoft.com/office/drawing/2014/main" xmlns="" id="{FD86EFD9-8225-47A7-9DFF-A350F67E94AA}"/>
              </a:ext>
            </a:extLst>
          </p:cNvPr>
          <p:cNvSpPr>
            <a:spLocks noGrp="1"/>
          </p:cNvSpPr>
          <p:nvPr>
            <p:ph type="body" idx="1" hasCustomPrompt="1"/>
          </p:nvPr>
        </p:nvSpPr>
        <p:spPr>
          <a:xfrm>
            <a:off x="2063932" y="2302901"/>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xmlns="" id="{99AFAB69-F72F-B44B-BB67-D4480049D826}"/>
              </a:ext>
            </a:extLst>
          </p:cNvPr>
          <p:cNvSpPr>
            <a:spLocks noGrp="1"/>
          </p:cNvSpPr>
          <p:nvPr>
            <p:ph type="title" hasCustomPrompt="1"/>
          </p:nvPr>
        </p:nvSpPr>
        <p:spPr>
          <a:xfrm>
            <a:off x="767896" y="783027"/>
            <a:ext cx="10107803" cy="844095"/>
          </a:xfrm>
        </p:spPr>
        <p:txBody>
          <a:bodyPr vert="horz" lIns="0" tIns="45720" rIns="0" bIns="45720" rtlCol="0" anchor="b">
            <a:norm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xmlns="" id="{85B432C7-6194-C04D-8607-A1DFBA3219E4}"/>
              </a:ext>
            </a:extLst>
          </p:cNvPr>
          <p:cNvSpPr>
            <a:spLocks noGrp="1"/>
          </p:cNvSpPr>
          <p:nvPr>
            <p:ph type="body" sz="quarter" idx="10" hasCustomPrompt="1"/>
          </p:nvPr>
        </p:nvSpPr>
        <p:spPr>
          <a:xfrm>
            <a:off x="1460773" y="2302995"/>
            <a:ext cx="439838" cy="395562"/>
          </a:xfrm>
        </p:spPr>
        <p:txBody>
          <a:bodyPr lIns="0" rIns="0">
            <a:noAutofit/>
          </a:bodyPr>
          <a:lstStyle>
            <a:lvl1pPr algn="ctr">
              <a:defRPr sz="1999">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xmlns="" id="{06493D53-065B-674D-B762-76404273F0D9}"/>
              </a:ext>
            </a:extLst>
          </p:cNvPr>
          <p:cNvSpPr>
            <a:spLocks noGrp="1"/>
          </p:cNvSpPr>
          <p:nvPr>
            <p:ph type="body" sz="quarter" idx="11" hasCustomPrompt="1"/>
          </p:nvPr>
        </p:nvSpPr>
        <p:spPr>
          <a:xfrm>
            <a:off x="1460773" y="2822169"/>
            <a:ext cx="439838" cy="395562"/>
          </a:xfrm>
        </p:spPr>
        <p:txBody>
          <a:bodyPr lIns="0" rIns="0">
            <a:noAutofit/>
          </a:bodyPr>
          <a:lstStyle>
            <a:lvl1pPr algn="ctr">
              <a:defRPr sz="1999">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xmlns="" id="{DD2FB6D0-D95C-6242-A795-CCD93D8A20FE}"/>
              </a:ext>
            </a:extLst>
          </p:cNvPr>
          <p:cNvSpPr>
            <a:spLocks noGrp="1"/>
          </p:cNvSpPr>
          <p:nvPr>
            <p:ph type="body" sz="quarter" idx="12" hasCustomPrompt="1"/>
          </p:nvPr>
        </p:nvSpPr>
        <p:spPr>
          <a:xfrm>
            <a:off x="1460773" y="3341343"/>
            <a:ext cx="439838" cy="395562"/>
          </a:xfrm>
        </p:spPr>
        <p:txBody>
          <a:bodyPr lIns="0" rIns="0">
            <a:noAutofit/>
          </a:bodyPr>
          <a:lstStyle>
            <a:lvl1pPr algn="ctr">
              <a:defRPr sz="1999">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xmlns="" id="{D25DA43B-4E3A-394F-B8B3-16A0A25D880E}"/>
              </a:ext>
            </a:extLst>
          </p:cNvPr>
          <p:cNvSpPr>
            <a:spLocks noGrp="1"/>
          </p:cNvSpPr>
          <p:nvPr>
            <p:ph type="body" sz="quarter" idx="13" hasCustomPrompt="1"/>
          </p:nvPr>
        </p:nvSpPr>
        <p:spPr>
          <a:xfrm>
            <a:off x="1460773" y="3860517"/>
            <a:ext cx="439838" cy="395562"/>
          </a:xfrm>
        </p:spPr>
        <p:txBody>
          <a:bodyPr lIns="0" rIns="0">
            <a:noAutofit/>
          </a:bodyPr>
          <a:lstStyle>
            <a:lvl1pPr algn="ctr">
              <a:defRPr sz="1999">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xmlns="" id="{0EC907BF-0F79-AE40-A0E1-10EDEEBBAE51}"/>
              </a:ext>
            </a:extLst>
          </p:cNvPr>
          <p:cNvSpPr>
            <a:spLocks noGrp="1"/>
          </p:cNvSpPr>
          <p:nvPr>
            <p:ph type="body" sz="quarter" idx="14" hasCustomPrompt="1"/>
          </p:nvPr>
        </p:nvSpPr>
        <p:spPr>
          <a:xfrm>
            <a:off x="1460773" y="4379689"/>
            <a:ext cx="439838" cy="395562"/>
          </a:xfrm>
        </p:spPr>
        <p:txBody>
          <a:bodyPr lIns="0" rIns="0">
            <a:noAutofit/>
          </a:bodyPr>
          <a:lstStyle>
            <a:lvl1pPr algn="ctr">
              <a:defRPr sz="1999">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xmlns="" id="{FFFD898F-103C-F14D-85A5-5DFDF32D1E06}"/>
              </a:ext>
            </a:extLst>
          </p:cNvPr>
          <p:cNvSpPr/>
          <p:nvPr userDrawn="1"/>
        </p:nvSpPr>
        <p:spPr>
          <a:xfrm>
            <a:off x="761090"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9" name="Text Placeholder 2">
            <a:extLst>
              <a:ext uri="{FF2B5EF4-FFF2-40B4-BE49-F238E27FC236}">
                <a16:creationId xmlns:a16="http://schemas.microsoft.com/office/drawing/2014/main" xmlns="" id="{53E966DA-E5B9-074E-B0AA-F5451AF51BAE}"/>
              </a:ext>
            </a:extLst>
          </p:cNvPr>
          <p:cNvSpPr>
            <a:spLocks noGrp="1"/>
          </p:cNvSpPr>
          <p:nvPr>
            <p:ph type="body" idx="16" hasCustomPrompt="1"/>
          </p:nvPr>
        </p:nvSpPr>
        <p:spPr>
          <a:xfrm>
            <a:off x="2063932" y="2822098"/>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xmlns="" id="{35FDD008-E0E6-4746-AB5B-78D012E92B2E}"/>
              </a:ext>
            </a:extLst>
          </p:cNvPr>
          <p:cNvSpPr>
            <a:spLocks noGrp="1"/>
          </p:cNvSpPr>
          <p:nvPr>
            <p:ph type="body" idx="17" hasCustomPrompt="1"/>
          </p:nvPr>
        </p:nvSpPr>
        <p:spPr>
          <a:xfrm>
            <a:off x="2063932" y="3341295"/>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xmlns="" id="{A5DE72B7-8353-7C47-A8C2-69DED713D179}"/>
              </a:ext>
            </a:extLst>
          </p:cNvPr>
          <p:cNvSpPr>
            <a:spLocks noGrp="1"/>
          </p:cNvSpPr>
          <p:nvPr>
            <p:ph type="body" idx="18" hasCustomPrompt="1"/>
          </p:nvPr>
        </p:nvSpPr>
        <p:spPr>
          <a:xfrm>
            <a:off x="2063932" y="3860492"/>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xmlns="" id="{6D1BD307-5E4B-9647-A402-54CF30BEC3C6}"/>
              </a:ext>
            </a:extLst>
          </p:cNvPr>
          <p:cNvSpPr>
            <a:spLocks noGrp="1"/>
          </p:cNvSpPr>
          <p:nvPr>
            <p:ph type="body" idx="19" hasCustomPrompt="1"/>
          </p:nvPr>
        </p:nvSpPr>
        <p:spPr>
          <a:xfrm>
            <a:off x="2063932" y="4379689"/>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xmlns="" id="{67138000-7156-634F-A6D0-6F7690252389}"/>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4" name="Footer Placeholder 3">
            <a:extLst>
              <a:ext uri="{FF2B5EF4-FFF2-40B4-BE49-F238E27FC236}">
                <a16:creationId xmlns:a16="http://schemas.microsoft.com/office/drawing/2014/main" xmlns="" id="{BFEAAAFB-2FCD-498D-B547-AC9CE371CCC4}"/>
              </a:ext>
            </a:extLst>
          </p:cNvPr>
          <p:cNvSpPr>
            <a:spLocks noGrp="1"/>
          </p:cNvSpPr>
          <p:nvPr>
            <p:ph type="ftr" sz="quarter" idx="20"/>
          </p:nvPr>
        </p:nvSpPr>
        <p:spPr/>
        <p:txBody>
          <a:bodyPr/>
          <a:lstStyle/>
          <a:p>
            <a:r>
              <a:rPr lang="en-US" altLang="ja-JP" dirty="0"/>
              <a:t>Copyright © 2019 </a:t>
            </a:r>
            <a:r>
              <a:rPr lang="en" altLang="ja-JP" dirty="0"/>
              <a:t>Oracle and/or its affiliates. All rights reserved.  </a:t>
            </a:r>
            <a:endParaRPr lang="en-US" altLang="ja-JP" dirty="0"/>
          </a:p>
        </p:txBody>
      </p:sp>
      <p:sp>
        <p:nvSpPr>
          <p:cNvPr id="6" name="Slide Number Placeholder 5">
            <a:extLst>
              <a:ext uri="{FF2B5EF4-FFF2-40B4-BE49-F238E27FC236}">
                <a16:creationId xmlns:a16="http://schemas.microsoft.com/office/drawing/2014/main" xmlns=""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179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92BE6D0-0FF7-4E98-A703-CF3F097A674F}"/>
              </a:ext>
            </a:extLst>
          </p:cNvPr>
          <p:cNvSpPr/>
          <p:nvPr userDrawn="1"/>
        </p:nvSpPr>
        <p:spPr>
          <a:xfrm>
            <a:off x="0" y="0"/>
            <a:ext cx="12188825"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8" name="Picture 17">
            <a:extLst>
              <a:ext uri="{FF2B5EF4-FFF2-40B4-BE49-F238E27FC236}">
                <a16:creationId xmlns:a16="http://schemas.microsoft.com/office/drawing/2014/main" xmlns=""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1" name="Title 1">
            <a:extLst>
              <a:ext uri="{FF2B5EF4-FFF2-40B4-BE49-F238E27FC236}">
                <a16:creationId xmlns:a16="http://schemas.microsoft.com/office/drawing/2014/main" xmlns="" id="{554B90B0-B853-6F47-ACDA-C26DB60F0F3D}"/>
              </a:ext>
            </a:extLst>
          </p:cNvPr>
          <p:cNvSpPr txBox="1">
            <a:spLocks/>
          </p:cNvSpPr>
          <p:nvPr userDrawn="1"/>
        </p:nvSpPr>
        <p:spPr>
          <a:xfrm>
            <a:off x="875128" y="5535007"/>
            <a:ext cx="9980544" cy="720737"/>
          </a:xfrm>
          <a:prstGeom prst="rect">
            <a:avLst/>
          </a:prstGeom>
        </p:spPr>
        <p:txBody>
          <a:bodyPr vert="horz" lIns="0" tIns="45708" rIns="0" bIns="45708"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xmlns="" id="{90252080-E2D5-6447-93EB-F3E1BDF7CD7B}"/>
              </a:ext>
            </a:extLst>
          </p:cNvPr>
          <p:cNvSpPr>
            <a:spLocks noGrp="1"/>
          </p:cNvSpPr>
          <p:nvPr>
            <p:ph type="body" sz="quarter" idx="13" hasCustomPrompt="1"/>
          </p:nvPr>
        </p:nvSpPr>
        <p:spPr>
          <a:xfrm>
            <a:off x="767896" y="2346183"/>
            <a:ext cx="9981186" cy="2242890"/>
          </a:xfrm>
        </p:spPr>
        <p:txBody>
          <a:bodyPr lIns="0">
            <a:noAutofit/>
          </a:bodyPr>
          <a:lstStyle>
            <a:lvl1pPr algn="l" fontAlgn="t">
              <a:lnSpc>
                <a:spcPct val="100000"/>
              </a:lnSpc>
              <a:spcBef>
                <a:spcPts val="0"/>
              </a:spcBef>
              <a:defRPr sz="3199"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xmlns="" id="{C9068F71-E098-E049-81D3-5491AAF8DE57}"/>
              </a:ext>
            </a:extLst>
          </p:cNvPr>
          <p:cNvSpPr>
            <a:spLocks noGrp="1"/>
          </p:cNvSpPr>
          <p:nvPr>
            <p:ph type="body" sz="quarter" idx="14" hasCustomPrompt="1"/>
          </p:nvPr>
        </p:nvSpPr>
        <p:spPr>
          <a:xfrm>
            <a:off x="767896" y="5239646"/>
            <a:ext cx="99811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xmlns="" id="{87089DAA-9281-6045-B621-B0A829511738}"/>
              </a:ext>
            </a:extLst>
          </p:cNvPr>
          <p:cNvSpPr>
            <a:spLocks noGrp="1"/>
          </p:cNvSpPr>
          <p:nvPr>
            <p:ph type="body" sz="quarter" idx="12"/>
          </p:nvPr>
        </p:nvSpPr>
        <p:spPr>
          <a:xfrm>
            <a:off x="767896" y="5564670"/>
            <a:ext cx="9981186" cy="528567"/>
          </a:xfrm>
        </p:spPr>
        <p:txBody>
          <a:bodyPr lIns="0">
            <a:noAutofit/>
          </a:bodyPr>
          <a:lstStyle>
            <a:lvl1pPr algn="l" fontAlgn="t">
              <a:lnSpc>
                <a:spcPct val="100000"/>
              </a:lnSpc>
              <a:spcBef>
                <a:spcPts val="0"/>
              </a:spcBef>
              <a:defRPr sz="1300"/>
            </a:lvl1pPr>
          </a:lstStyle>
          <a:p>
            <a:pPr lvl="0"/>
            <a:r>
              <a:rPr lang="ja-JP" altLang="en-US"/>
              <a:t>マスター テキストの書式設定</a:t>
            </a:r>
          </a:p>
        </p:txBody>
      </p:sp>
      <p:sp>
        <p:nvSpPr>
          <p:cNvPr id="34" name="Picture Placeholder 19">
            <a:extLst>
              <a:ext uri="{FF2B5EF4-FFF2-40B4-BE49-F238E27FC236}">
                <a16:creationId xmlns:a16="http://schemas.microsoft.com/office/drawing/2014/main" xmlns="" id="{806BB0D3-072D-8D47-8C70-E1851CE928BD}"/>
              </a:ext>
            </a:extLst>
          </p:cNvPr>
          <p:cNvSpPr>
            <a:spLocks noGrp="1"/>
          </p:cNvSpPr>
          <p:nvPr>
            <p:ph type="pic" sz="quarter" idx="10"/>
          </p:nvPr>
        </p:nvSpPr>
        <p:spPr>
          <a:xfrm>
            <a:off x="767896" y="955257"/>
            <a:ext cx="2588538" cy="1106907"/>
          </a:xfrm>
        </p:spPr>
        <p:txBody>
          <a:bodyPr/>
          <a:lstStyle/>
          <a:p>
            <a:r>
              <a:rPr lang="ja-JP" altLang="en-US"/>
              <a:t>アイコンをクリックして図を追加</a:t>
            </a:r>
            <a:endParaRPr lang="en-US" dirty="0"/>
          </a:p>
        </p:txBody>
      </p:sp>
      <p:sp>
        <p:nvSpPr>
          <p:cNvPr id="35" name="Rectangle 34">
            <a:extLst>
              <a:ext uri="{FF2B5EF4-FFF2-40B4-BE49-F238E27FC236}">
                <a16:creationId xmlns:a16="http://schemas.microsoft.com/office/drawing/2014/main" xmlns="" id="{C565B80A-580D-054A-A47B-A7433DB02574}"/>
              </a:ext>
            </a:extLst>
          </p:cNvPr>
          <p:cNvSpPr/>
          <p:nvPr userDrawn="1"/>
        </p:nvSpPr>
        <p:spPr>
          <a:xfrm>
            <a:off x="767897" y="4829530"/>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6" name="Picture 15">
            <a:extLst>
              <a:ext uri="{FF2B5EF4-FFF2-40B4-BE49-F238E27FC236}">
                <a16:creationId xmlns:a16="http://schemas.microsoft.com/office/drawing/2014/main" xmlns="" id="{A5BF82DE-33C5-3A4E-A2BE-056AD4CD8E3B}"/>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xmlns="" id="{07C95176-6832-4D14-B8AA-9CF49288F5D7}"/>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xmlns=""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90851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xmlns=""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9" name="Rectangle 28">
            <a:extLst>
              <a:ext uri="{FF2B5EF4-FFF2-40B4-BE49-F238E27FC236}">
                <a16:creationId xmlns:a16="http://schemas.microsoft.com/office/drawing/2014/main" xmlns="" id="{FA203EF7-0022-9042-AE87-EABCBB9B126E}"/>
              </a:ext>
            </a:extLst>
          </p:cNvPr>
          <p:cNvSpPr/>
          <p:nvPr userDrawn="1"/>
        </p:nvSpPr>
        <p:spPr>
          <a:xfrm>
            <a:off x="722183" y="587875"/>
            <a:ext cx="10744459" cy="56822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9" name="Text Placeholder 26">
            <a:extLst>
              <a:ext uri="{FF2B5EF4-FFF2-40B4-BE49-F238E27FC236}">
                <a16:creationId xmlns:a16="http://schemas.microsoft.com/office/drawing/2014/main" xmlns="" id="{F65EEC53-4965-C84F-B964-03CF9283D56E}"/>
              </a:ext>
            </a:extLst>
          </p:cNvPr>
          <p:cNvSpPr>
            <a:spLocks noGrp="1"/>
          </p:cNvSpPr>
          <p:nvPr>
            <p:ph type="body" sz="quarter" idx="13" hasCustomPrompt="1"/>
          </p:nvPr>
        </p:nvSpPr>
        <p:spPr>
          <a:xfrm>
            <a:off x="1529816" y="1101969"/>
            <a:ext cx="9163107" cy="2975336"/>
          </a:xfrm>
        </p:spPr>
        <p:txBody>
          <a:bodyPr lIns="0" anchor="b">
            <a:noAutofit/>
          </a:bodyPr>
          <a:lstStyle>
            <a:lvl1pPr algn="l" fontAlgn="t">
              <a:lnSpc>
                <a:spcPct val="100000"/>
              </a:lnSpc>
              <a:spcBef>
                <a:spcPts val="0"/>
              </a:spcBef>
              <a:defRPr sz="3199"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xmlns="" id="{1AD57123-EDE4-954E-9A92-A3083B1C27DB}"/>
              </a:ext>
            </a:extLst>
          </p:cNvPr>
          <p:cNvSpPr>
            <a:spLocks noGrp="1"/>
          </p:cNvSpPr>
          <p:nvPr>
            <p:ph type="body" sz="quarter" idx="14" hasCustomPrompt="1"/>
          </p:nvPr>
        </p:nvSpPr>
        <p:spPr>
          <a:xfrm>
            <a:off x="1529816" y="4637490"/>
            <a:ext cx="9163107"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xmlns="" id="{9C7075CA-1EBB-F043-A768-C5814E1A5845}"/>
              </a:ext>
            </a:extLst>
          </p:cNvPr>
          <p:cNvSpPr>
            <a:spLocks noGrp="1"/>
          </p:cNvSpPr>
          <p:nvPr>
            <p:ph type="body" sz="quarter" idx="12"/>
          </p:nvPr>
        </p:nvSpPr>
        <p:spPr>
          <a:xfrm>
            <a:off x="1529816" y="4962514"/>
            <a:ext cx="9163107" cy="528567"/>
          </a:xfrm>
        </p:spPr>
        <p:txBody>
          <a:bodyPr lIns="0">
            <a:noAutofit/>
          </a:bodyPr>
          <a:lstStyle>
            <a:lvl1pPr algn="l" fontAlgn="t">
              <a:lnSpc>
                <a:spcPct val="100000"/>
              </a:lnSpc>
              <a:spcBef>
                <a:spcPts val="0"/>
              </a:spcBef>
              <a:defRPr sz="1300"/>
            </a:lvl1pPr>
          </a:lstStyle>
          <a:p>
            <a:pPr lvl="0"/>
            <a:r>
              <a:rPr lang="ja-JP" altLang="en-US"/>
              <a:t>マスター テキストの書式設定</a:t>
            </a:r>
          </a:p>
        </p:txBody>
      </p:sp>
      <p:sp>
        <p:nvSpPr>
          <p:cNvPr id="33" name="Rectangle 32">
            <a:extLst>
              <a:ext uri="{FF2B5EF4-FFF2-40B4-BE49-F238E27FC236}">
                <a16:creationId xmlns:a16="http://schemas.microsoft.com/office/drawing/2014/main" xmlns="" id="{BBC74FEB-50F3-4449-8D38-99E6A564975E}"/>
              </a:ext>
            </a:extLst>
          </p:cNvPr>
          <p:cNvSpPr/>
          <p:nvPr userDrawn="1"/>
        </p:nvSpPr>
        <p:spPr>
          <a:xfrm>
            <a:off x="1529817" y="4303694"/>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2" name="Slide Number Placeholder 1">
            <a:extLst>
              <a:ext uri="{FF2B5EF4-FFF2-40B4-BE49-F238E27FC236}">
                <a16:creationId xmlns:a16="http://schemas.microsoft.com/office/drawing/2014/main" xmlns="" id="{066F36DD-F60C-6546-9240-CD06125DC852}"/>
              </a:ext>
            </a:extLst>
          </p:cNvPr>
          <p:cNvSpPr>
            <a:spLocks noGrp="1"/>
          </p:cNvSpPr>
          <p:nvPr>
            <p:ph type="sldNum" sz="quarter" idx="16"/>
          </p:nvPr>
        </p:nvSpPr>
        <p:spPr>
          <a:xfrm>
            <a:off x="633457" y="6349719"/>
            <a:ext cx="386342"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xmlns="" id="{9272AD2F-E71B-794F-9680-FD1C16A0CC41}"/>
              </a:ext>
            </a:extLst>
          </p:cNvPr>
          <p:cNvSpPr txBox="1"/>
          <p:nvPr userDrawn="1"/>
        </p:nvSpPr>
        <p:spPr>
          <a:xfrm>
            <a:off x="944271" y="6415802"/>
            <a:ext cx="5982864" cy="246221"/>
          </a:xfrm>
          <a:prstGeom prst="rect">
            <a:avLst/>
          </a:prstGeom>
          <a:noFill/>
        </p:spPr>
        <p:txBody>
          <a:bodyPr wrap="square" rtlCol="0" anchor="ctr">
            <a:spAutoFit/>
          </a:bodyPr>
          <a:lstStyle/>
          <a:p>
            <a:r>
              <a:rPr lang="en-US" altLang="ja-JP" sz="1000" dirty="0">
                <a:solidFill>
                  <a:schemeClr val="bg1">
                    <a:lumMod val="95000"/>
                  </a:schemeClr>
                </a:solidFill>
              </a:rPr>
              <a:t>Copyright © 2019 </a:t>
            </a:r>
            <a:r>
              <a:rPr lang="en" altLang="ja-JP" sz="1000" dirty="0">
                <a:solidFill>
                  <a:schemeClr val="bg1">
                    <a:lumMod val="95000"/>
                  </a:schemeClr>
                </a:solidFill>
              </a:rPr>
              <a:t>Oracle and/or its affiliates. All rights reserved.  </a:t>
            </a:r>
            <a:endParaRPr lang="en-US" altLang="ja-JP" sz="1000" dirty="0">
              <a:solidFill>
                <a:schemeClr val="bg1">
                  <a:lumMod val="95000"/>
                </a:schemeClr>
              </a:solidFill>
            </a:endParaRPr>
          </a:p>
        </p:txBody>
      </p:sp>
      <p:pic>
        <p:nvPicPr>
          <p:cNvPr id="14" name="Picture 13">
            <a:extLst>
              <a:ext uri="{FF2B5EF4-FFF2-40B4-BE49-F238E27FC236}">
                <a16:creationId xmlns:a16="http://schemas.microsoft.com/office/drawing/2014/main" xmlns="" id="{88583B7E-CE5D-AD4D-B063-8E5D2E58D0EF}"/>
              </a:ext>
            </a:extLst>
          </p:cNvPr>
          <p:cNvPicPr>
            <a:picLocks noChangeAspect="1"/>
          </p:cNvPicPr>
          <p:nvPr userDrawn="1"/>
        </p:nvPicPr>
        <p:blipFill>
          <a:blip r:embed="rId3"/>
          <a:stretch>
            <a:fillRect/>
          </a:stretch>
        </p:blipFill>
        <p:spPr>
          <a:xfrm>
            <a:off x="11434219" y="6356350"/>
            <a:ext cx="501519" cy="501650"/>
          </a:xfrm>
          <a:prstGeom prst="rect">
            <a:avLst/>
          </a:prstGeom>
        </p:spPr>
      </p:pic>
    </p:spTree>
    <p:extLst>
      <p:ext uri="{BB962C8B-B14F-4D97-AF65-F5344CB8AC3E}">
        <p14:creationId xmlns:p14="http://schemas.microsoft.com/office/powerpoint/2010/main" val="193397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xmlns="" id="{FB5A834A-43F9-4474-9552-1B566FAA27C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35046" y="834554"/>
            <a:ext cx="1325123"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xmlns=""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88825"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33" name="Text Placeholder 9">
            <a:extLst>
              <a:ext uri="{FF2B5EF4-FFF2-40B4-BE49-F238E27FC236}">
                <a16:creationId xmlns:a16="http://schemas.microsoft.com/office/drawing/2014/main" xmlns="" id="{C08E0869-9921-1B40-A001-9F36EFAFD21B}"/>
              </a:ext>
            </a:extLst>
          </p:cNvPr>
          <p:cNvSpPr>
            <a:spLocks noGrp="1"/>
          </p:cNvSpPr>
          <p:nvPr>
            <p:ph type="body" sz="quarter" idx="13" hasCustomPrompt="1"/>
          </p:nvPr>
        </p:nvSpPr>
        <p:spPr>
          <a:xfrm>
            <a:off x="1053337" y="3892527"/>
            <a:ext cx="10070678"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xmlns="" id="{10C122FE-A35D-4D48-9A96-B6651F81A0F0}"/>
              </a:ext>
            </a:extLst>
          </p:cNvPr>
          <p:cNvSpPr>
            <a:spLocks noGrp="1"/>
          </p:cNvSpPr>
          <p:nvPr>
            <p:ph type="title"/>
          </p:nvPr>
        </p:nvSpPr>
        <p:spPr>
          <a:xfrm>
            <a:off x="1050294" y="2268195"/>
            <a:ext cx="10073720"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xmlns="" id="{A6301C15-7797-A94F-B73F-2D2FFD904608}"/>
              </a:ext>
            </a:extLst>
          </p:cNvPr>
          <p:cNvSpPr>
            <a:spLocks noGrp="1"/>
          </p:cNvSpPr>
          <p:nvPr>
            <p:ph type="body" sz="quarter" idx="15" hasCustomPrompt="1"/>
          </p:nvPr>
        </p:nvSpPr>
        <p:spPr>
          <a:xfrm>
            <a:off x="1050294" y="3214301"/>
            <a:ext cx="10073720" cy="416073"/>
          </a:xfrm>
        </p:spPr>
        <p:txBody>
          <a:bodyPr wrap="none" lIns="0">
            <a:noAutofit/>
          </a:bodyPr>
          <a:lstStyle>
            <a:lvl1pPr marL="0" indent="0">
              <a:spcBef>
                <a:spcPts val="0"/>
              </a:spcBef>
              <a:buNone/>
              <a:defRPr sz="2399" b="1" i="0">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pic>
        <p:nvPicPr>
          <p:cNvPr id="12" name="Picture 11">
            <a:extLst>
              <a:ext uri="{FF2B5EF4-FFF2-40B4-BE49-F238E27FC236}">
                <a16:creationId xmlns:a16="http://schemas.microsoft.com/office/drawing/2014/main" xmlns="" id="{89BCFA5F-5611-BA47-A551-0D3BA36CA75C}"/>
              </a:ext>
            </a:extLst>
          </p:cNvPr>
          <p:cNvPicPr>
            <a:picLocks noChangeAspect="1"/>
          </p:cNvPicPr>
          <p:nvPr userDrawn="1"/>
        </p:nvPicPr>
        <p:blipFill>
          <a:blip r:embed="rId5"/>
          <a:stretch>
            <a:fillRect/>
          </a:stretch>
        </p:blipFill>
        <p:spPr>
          <a:xfrm>
            <a:off x="11434219" y="6356350"/>
            <a:ext cx="501519" cy="501650"/>
          </a:xfrm>
          <a:prstGeom prst="rect">
            <a:avLst/>
          </a:prstGeom>
        </p:spPr>
      </p:pic>
      <p:sp>
        <p:nvSpPr>
          <p:cNvPr id="3" name="Footer Placeholder 2">
            <a:extLst>
              <a:ext uri="{FF2B5EF4-FFF2-40B4-BE49-F238E27FC236}">
                <a16:creationId xmlns:a16="http://schemas.microsoft.com/office/drawing/2014/main" xmlns="" id="{70ADB96B-56B7-46AB-80A5-E740BBCB8B19}"/>
              </a:ext>
            </a:extLst>
          </p:cNvPr>
          <p:cNvSpPr>
            <a:spLocks noGrp="1"/>
          </p:cNvSpPr>
          <p:nvPr>
            <p:ph type="ftr" sz="quarter" idx="16"/>
          </p:nvPr>
        </p:nvSpPr>
        <p:spPr/>
        <p:txBody>
          <a:bodyPr/>
          <a:lstStyle>
            <a:lvl1pPr>
              <a:defRPr>
                <a:solidFill>
                  <a:schemeClr val="bg1"/>
                </a:solidFill>
              </a:defRPr>
            </a:lvl1pPr>
          </a:lstStyle>
          <a:p>
            <a:r>
              <a:rPr lang="en-US" smtClean="0">
                <a:solidFill>
                  <a:prstClr val="white"/>
                </a:solidFill>
              </a:rPr>
              <a:t>Confidential – © 2019 Oracle Internal</a:t>
            </a:r>
            <a:endParaRPr lang="en-US" dirty="0">
              <a:solidFill>
                <a:prstClr val="white"/>
              </a:solidFill>
            </a:endParaRPr>
          </a:p>
        </p:txBody>
      </p:sp>
      <p:sp>
        <p:nvSpPr>
          <p:cNvPr id="4" name="Slide Number Placeholder 3">
            <a:extLst>
              <a:ext uri="{FF2B5EF4-FFF2-40B4-BE49-F238E27FC236}">
                <a16:creationId xmlns:a16="http://schemas.microsoft.com/office/drawing/2014/main" xmlns=""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821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5533" y="4508412"/>
            <a:ext cx="5853293" cy="2341927"/>
          </a:xfrm>
          <a:prstGeom prst="rect">
            <a:avLst/>
          </a:prstGeom>
        </p:spPr>
      </p:pic>
      <p:pic>
        <p:nvPicPr>
          <p:cNvPr id="8" name="Picture 7">
            <a:extLst>
              <a:ext uri="{FF2B5EF4-FFF2-40B4-BE49-F238E27FC236}">
                <a16:creationId xmlns:a16="http://schemas.microsoft.com/office/drawing/2014/main" xmlns=""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a:extLst>
              <a:ext uri="{FF2B5EF4-FFF2-40B4-BE49-F238E27FC236}">
                <a16:creationId xmlns:a16="http://schemas.microsoft.com/office/drawing/2014/main" xmlns="" id="{607B599F-269A-4E45-BB4E-31A49D2385EB}"/>
              </a:ext>
            </a:extLst>
          </p:cNvPr>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xmlns="" id="{FD86EFD9-8225-47A7-9DFF-A350F67E94AA}"/>
              </a:ext>
            </a:extLst>
          </p:cNvPr>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xmlns="" id="{324354AA-8715-3B44-8031-FEACECD4374F}"/>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a:extLst>
              <a:ext uri="{FF2B5EF4-FFF2-40B4-BE49-F238E27FC236}">
                <a16:creationId xmlns:a16="http://schemas.microsoft.com/office/drawing/2014/main" xmlns="" id="{20A31DDD-B87C-9941-AC16-648C97686F89}"/>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4" name="Footer Placeholder 3">
            <a:extLst>
              <a:ext uri="{FF2B5EF4-FFF2-40B4-BE49-F238E27FC236}">
                <a16:creationId xmlns:a16="http://schemas.microsoft.com/office/drawing/2014/main" xmlns="" id="{73307A0B-BD36-4925-BB53-F5C39932C52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xmlns=""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889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5533" y="4508412"/>
            <a:ext cx="5853293" cy="2341927"/>
          </a:xfrm>
          <a:prstGeom prst="rect">
            <a:avLst/>
          </a:prstGeom>
        </p:spPr>
      </p:pic>
      <p:sp>
        <p:nvSpPr>
          <p:cNvPr id="19" name="Title 1">
            <a:extLst>
              <a:ext uri="{FF2B5EF4-FFF2-40B4-BE49-F238E27FC236}">
                <a16:creationId xmlns:a16="http://schemas.microsoft.com/office/drawing/2014/main" xmlns="" id="{B46B041F-833F-AB4C-9680-F86574375A85}"/>
              </a:ext>
            </a:extLst>
          </p:cNvPr>
          <p:cNvSpPr>
            <a:spLocks noGrp="1"/>
          </p:cNvSpPr>
          <p:nvPr>
            <p:ph type="title" hasCustomPrompt="1"/>
          </p:nvPr>
        </p:nvSpPr>
        <p:spPr>
          <a:xfrm>
            <a:off x="767896" y="783027"/>
            <a:ext cx="10207638"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xmlns=""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7" name="Rectangle 26">
            <a:extLst>
              <a:ext uri="{FF2B5EF4-FFF2-40B4-BE49-F238E27FC236}">
                <a16:creationId xmlns:a16="http://schemas.microsoft.com/office/drawing/2014/main" xmlns="" id="{CAE5D2D5-96D0-7047-93E6-327A01072B11}"/>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4" name="Text Placeholder 33">
            <a:extLst>
              <a:ext uri="{FF2B5EF4-FFF2-40B4-BE49-F238E27FC236}">
                <a16:creationId xmlns:a16="http://schemas.microsoft.com/office/drawing/2014/main" xmlns="" id="{AD7BD674-7999-F54A-88FF-3F982D477532}"/>
              </a:ext>
            </a:extLst>
          </p:cNvPr>
          <p:cNvSpPr>
            <a:spLocks noGrp="1"/>
          </p:cNvSpPr>
          <p:nvPr>
            <p:ph type="body" sz="quarter" idx="17"/>
          </p:nvPr>
        </p:nvSpPr>
        <p:spPr>
          <a:xfrm>
            <a:off x="767895" y="2289176"/>
            <a:ext cx="5027890" cy="3108325"/>
          </a:xfrm>
        </p:spPr>
        <p:txBody>
          <a:bodyPr>
            <a:noAutofit/>
          </a:bodyPr>
          <a:lstStyle>
            <a:lvl1pPr marL="282490" indent="-282490">
              <a:lnSpc>
                <a:spcPct val="100000"/>
              </a:lnSpc>
              <a:buFont typeface="Wingdings" pitchFamily="2" charset="2"/>
              <a:buChar char="§"/>
              <a:defRPr sz="1799" b="1" i="0">
                <a:latin typeface="Oracle Sans" panose="020B0503020204020204" pitchFamily="34" charset="0"/>
                <a:cs typeface="Oracle Sans" panose="020B0503020204020204" pitchFamily="34" charset="0"/>
              </a:defRPr>
            </a:lvl1pPr>
            <a:lvl2pPr marL="685594">
              <a:lnSpc>
                <a:spcPct val="100000"/>
              </a:lnSpc>
              <a:defRPr sz="1799"/>
            </a:lvl2pPr>
            <a:lvl3pPr>
              <a:lnSpc>
                <a:spcPct val="100000"/>
              </a:lnSpc>
              <a:defRPr sz="1799"/>
            </a:lvl3pPr>
            <a:lvl4pPr>
              <a:lnSpc>
                <a:spcPct val="100000"/>
              </a:lnSpc>
              <a:defRPr sz="1799"/>
            </a:lvl4pPr>
            <a:lvl5pPr>
              <a:lnSpc>
                <a:spcPct val="100000"/>
              </a:lnSpc>
              <a:defRPr sz="1799"/>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36" name="Text Placeholder 33">
            <a:extLst>
              <a:ext uri="{FF2B5EF4-FFF2-40B4-BE49-F238E27FC236}">
                <a16:creationId xmlns:a16="http://schemas.microsoft.com/office/drawing/2014/main" xmlns="" id="{0A188CAD-EDD5-0B4B-ACA6-7BB921B67304}"/>
              </a:ext>
            </a:extLst>
          </p:cNvPr>
          <p:cNvSpPr>
            <a:spLocks noGrp="1"/>
          </p:cNvSpPr>
          <p:nvPr>
            <p:ph type="body" sz="quarter" idx="18"/>
          </p:nvPr>
        </p:nvSpPr>
        <p:spPr>
          <a:xfrm>
            <a:off x="5947643" y="2289176"/>
            <a:ext cx="5027890" cy="3108325"/>
          </a:xfrm>
        </p:spPr>
        <p:txBody>
          <a:bodyPr>
            <a:noAutofit/>
          </a:bodyPr>
          <a:lstStyle>
            <a:lvl1pPr marL="282490" indent="-282490">
              <a:lnSpc>
                <a:spcPct val="100000"/>
              </a:lnSpc>
              <a:buFont typeface="Wingdings" pitchFamily="2" charset="2"/>
              <a:buChar char="§"/>
              <a:defRPr sz="1799" b="1" i="0">
                <a:latin typeface="Oracle Sans" panose="020B0503020204020204" pitchFamily="34" charset="0"/>
                <a:cs typeface="Oracle Sans" panose="020B0503020204020204" pitchFamily="34" charset="0"/>
              </a:defRPr>
            </a:lvl1pPr>
            <a:lvl2pPr marL="685594">
              <a:lnSpc>
                <a:spcPct val="100000"/>
              </a:lnSpc>
              <a:defRPr sz="1799"/>
            </a:lvl2pPr>
            <a:lvl3pPr>
              <a:lnSpc>
                <a:spcPct val="100000"/>
              </a:lnSpc>
              <a:defRPr sz="1799"/>
            </a:lvl3pPr>
            <a:lvl4pPr>
              <a:lnSpc>
                <a:spcPct val="100000"/>
              </a:lnSpc>
              <a:defRPr sz="1799"/>
            </a:lvl4pPr>
            <a:lvl5pPr>
              <a:lnSpc>
                <a:spcPct val="100000"/>
              </a:lnSpc>
              <a:defRPr sz="1799"/>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pic>
        <p:nvPicPr>
          <p:cNvPr id="13" name="Picture 12">
            <a:extLst>
              <a:ext uri="{FF2B5EF4-FFF2-40B4-BE49-F238E27FC236}">
                <a16:creationId xmlns:a16="http://schemas.microsoft.com/office/drawing/2014/main" xmlns="" id="{BC89915E-3BB4-984C-995B-EC93CAB6F86A}"/>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xmlns="" id="{47BE2BE7-A786-40D1-899E-BA0BC0A3062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xmlns=""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21109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5533" y="4508412"/>
            <a:ext cx="5853293" cy="2341927"/>
          </a:xfrm>
          <a:prstGeom prst="rect">
            <a:avLst/>
          </a:prstGeom>
        </p:spPr>
      </p:pic>
      <p:sp>
        <p:nvSpPr>
          <p:cNvPr id="19" name="Title 1">
            <a:extLst>
              <a:ext uri="{FF2B5EF4-FFF2-40B4-BE49-F238E27FC236}">
                <a16:creationId xmlns:a16="http://schemas.microsoft.com/office/drawing/2014/main" xmlns="" id="{B46B041F-833F-AB4C-9680-F86574375A85}"/>
              </a:ext>
            </a:extLst>
          </p:cNvPr>
          <p:cNvSpPr>
            <a:spLocks noGrp="1"/>
          </p:cNvSpPr>
          <p:nvPr>
            <p:ph type="title" hasCustomPrompt="1"/>
          </p:nvPr>
        </p:nvSpPr>
        <p:spPr>
          <a:xfrm>
            <a:off x="767896" y="783027"/>
            <a:ext cx="10207638"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xmlns=""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7" name="Rectangle 26">
            <a:extLst>
              <a:ext uri="{FF2B5EF4-FFF2-40B4-BE49-F238E27FC236}">
                <a16:creationId xmlns:a16="http://schemas.microsoft.com/office/drawing/2014/main" xmlns="" id="{CAE5D2D5-96D0-7047-93E6-327A01072B11}"/>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ext Placeholder 33">
            <a:extLst>
              <a:ext uri="{FF2B5EF4-FFF2-40B4-BE49-F238E27FC236}">
                <a16:creationId xmlns:a16="http://schemas.microsoft.com/office/drawing/2014/main" xmlns="" id="{83F18B1C-2F6B-9349-8DAB-48E7D54A83F1}"/>
              </a:ext>
            </a:extLst>
          </p:cNvPr>
          <p:cNvSpPr>
            <a:spLocks noGrp="1"/>
          </p:cNvSpPr>
          <p:nvPr>
            <p:ph type="body" sz="quarter" idx="18" hasCustomPrompt="1"/>
          </p:nvPr>
        </p:nvSpPr>
        <p:spPr>
          <a:xfrm>
            <a:off x="2203672" y="4162025"/>
            <a:ext cx="3573191" cy="1167665"/>
          </a:xfrm>
        </p:spPr>
        <p:txBody>
          <a:bodyPr>
            <a:noAutofit/>
          </a:bodyPr>
          <a:lstStyle>
            <a:lvl1pPr marL="0" indent="0">
              <a:lnSpc>
                <a:spcPct val="100000"/>
              </a:lnSpc>
              <a:buFont typeface="Wingdings" pitchFamily="2" charset="2"/>
              <a:buNone/>
              <a:defRPr sz="1799" b="0" i="0">
                <a:latin typeface="Oracle Sans" panose="020B0503020204020204" pitchFamily="34" charset="0"/>
                <a:cs typeface="Oracle Sans" panose="020B0503020204020204" pitchFamily="34" charset="0"/>
              </a:defRPr>
            </a:lvl1pPr>
            <a:lvl2pPr marL="685594">
              <a:lnSpc>
                <a:spcPct val="100000"/>
              </a:lnSpc>
              <a:defRPr sz="1799"/>
            </a:lvl2pPr>
            <a:lvl3pPr>
              <a:lnSpc>
                <a:spcPct val="100000"/>
              </a:lnSpc>
              <a:defRPr sz="1799"/>
            </a:lvl3pPr>
            <a:lvl4pPr>
              <a:lnSpc>
                <a:spcPct val="100000"/>
              </a:lnSpc>
              <a:defRPr sz="1799"/>
            </a:lvl4pPr>
            <a:lvl5pPr>
              <a:lnSpc>
                <a:spcPct val="100000"/>
              </a:lnSpc>
              <a:defRPr sz="1799"/>
            </a:lvl5pPr>
          </a:lstStyle>
          <a:p>
            <a:pPr lvl="0"/>
            <a:r>
              <a:rPr lang="en-US" dirty="0"/>
              <a:t>Lorem ipsum</a:t>
            </a:r>
          </a:p>
        </p:txBody>
      </p:sp>
      <p:sp>
        <p:nvSpPr>
          <p:cNvPr id="22" name="Text Placeholder 33">
            <a:extLst>
              <a:ext uri="{FF2B5EF4-FFF2-40B4-BE49-F238E27FC236}">
                <a16:creationId xmlns:a16="http://schemas.microsoft.com/office/drawing/2014/main" xmlns="" id="{0EF89F6D-A8E2-0348-8488-D69D62914376}"/>
              </a:ext>
            </a:extLst>
          </p:cNvPr>
          <p:cNvSpPr>
            <a:spLocks noGrp="1"/>
          </p:cNvSpPr>
          <p:nvPr>
            <p:ph type="body" sz="quarter" idx="19" hasCustomPrompt="1"/>
          </p:nvPr>
        </p:nvSpPr>
        <p:spPr>
          <a:xfrm>
            <a:off x="7402342" y="2271144"/>
            <a:ext cx="3573191" cy="1167665"/>
          </a:xfrm>
        </p:spPr>
        <p:txBody>
          <a:bodyPr>
            <a:noAutofit/>
          </a:bodyPr>
          <a:lstStyle>
            <a:lvl1pPr marL="0" indent="0">
              <a:lnSpc>
                <a:spcPct val="100000"/>
              </a:lnSpc>
              <a:buFont typeface="Wingdings" pitchFamily="2" charset="2"/>
              <a:buNone/>
              <a:defRPr sz="1799" b="0" i="0">
                <a:latin typeface="Oracle Sans" panose="020B0503020204020204" pitchFamily="34" charset="0"/>
                <a:cs typeface="Oracle Sans" panose="020B0503020204020204" pitchFamily="34" charset="0"/>
              </a:defRPr>
            </a:lvl1pPr>
            <a:lvl2pPr marL="685594">
              <a:lnSpc>
                <a:spcPct val="100000"/>
              </a:lnSpc>
              <a:defRPr sz="1799"/>
            </a:lvl2pPr>
            <a:lvl3pPr>
              <a:lnSpc>
                <a:spcPct val="100000"/>
              </a:lnSpc>
              <a:defRPr sz="1799"/>
            </a:lvl3pPr>
            <a:lvl4pPr>
              <a:lnSpc>
                <a:spcPct val="100000"/>
              </a:lnSpc>
              <a:defRPr sz="1799"/>
            </a:lvl4pPr>
            <a:lvl5pPr>
              <a:lnSpc>
                <a:spcPct val="100000"/>
              </a:lnSpc>
              <a:defRPr sz="1799"/>
            </a:lvl5pPr>
          </a:lstStyle>
          <a:p>
            <a:pPr lvl="0"/>
            <a:r>
              <a:rPr lang="en-US" dirty="0"/>
              <a:t>Lorem ipsum</a:t>
            </a:r>
          </a:p>
        </p:txBody>
      </p:sp>
      <p:sp>
        <p:nvSpPr>
          <p:cNvPr id="24" name="Text Placeholder 33">
            <a:extLst>
              <a:ext uri="{FF2B5EF4-FFF2-40B4-BE49-F238E27FC236}">
                <a16:creationId xmlns:a16="http://schemas.microsoft.com/office/drawing/2014/main" xmlns="" id="{A0723324-5918-2C42-9A87-949E736CBF15}"/>
              </a:ext>
            </a:extLst>
          </p:cNvPr>
          <p:cNvSpPr>
            <a:spLocks noGrp="1"/>
          </p:cNvSpPr>
          <p:nvPr>
            <p:ph type="body" sz="quarter" idx="20" hasCustomPrompt="1"/>
          </p:nvPr>
        </p:nvSpPr>
        <p:spPr>
          <a:xfrm>
            <a:off x="7402342" y="4162025"/>
            <a:ext cx="3573191" cy="1167665"/>
          </a:xfrm>
        </p:spPr>
        <p:txBody>
          <a:bodyPr>
            <a:noAutofit/>
          </a:bodyPr>
          <a:lstStyle>
            <a:lvl1pPr marL="0" indent="0">
              <a:lnSpc>
                <a:spcPct val="100000"/>
              </a:lnSpc>
              <a:buFont typeface="Wingdings" pitchFamily="2" charset="2"/>
              <a:buNone/>
              <a:defRPr sz="1799" b="0" i="0">
                <a:latin typeface="Oracle Sans" panose="020B0503020204020204" pitchFamily="34" charset="0"/>
                <a:cs typeface="Oracle Sans" panose="020B0503020204020204" pitchFamily="34" charset="0"/>
              </a:defRPr>
            </a:lvl1pPr>
            <a:lvl2pPr marL="685594">
              <a:lnSpc>
                <a:spcPct val="100000"/>
              </a:lnSpc>
              <a:defRPr sz="1799"/>
            </a:lvl2pPr>
            <a:lvl3pPr>
              <a:lnSpc>
                <a:spcPct val="100000"/>
              </a:lnSpc>
              <a:defRPr sz="1799"/>
            </a:lvl3pPr>
            <a:lvl4pPr>
              <a:lnSpc>
                <a:spcPct val="100000"/>
              </a:lnSpc>
              <a:defRPr sz="1799"/>
            </a:lvl4pPr>
            <a:lvl5pPr>
              <a:lnSpc>
                <a:spcPct val="100000"/>
              </a:lnSpc>
              <a:defRPr sz="1799"/>
            </a:lvl5pPr>
          </a:lstStyle>
          <a:p>
            <a:pPr lvl="0"/>
            <a:r>
              <a:rPr lang="en-US" dirty="0"/>
              <a:t>Lorem ipsum</a:t>
            </a:r>
          </a:p>
        </p:txBody>
      </p:sp>
      <p:sp>
        <p:nvSpPr>
          <p:cNvPr id="28" name="Text Placeholder 33">
            <a:extLst>
              <a:ext uri="{FF2B5EF4-FFF2-40B4-BE49-F238E27FC236}">
                <a16:creationId xmlns:a16="http://schemas.microsoft.com/office/drawing/2014/main" xmlns="" id="{B4578909-EA57-4049-8339-75544D89FCD0}"/>
              </a:ext>
            </a:extLst>
          </p:cNvPr>
          <p:cNvSpPr>
            <a:spLocks noGrp="1"/>
          </p:cNvSpPr>
          <p:nvPr>
            <p:ph type="body" sz="quarter" idx="21" hasCustomPrompt="1"/>
          </p:nvPr>
        </p:nvSpPr>
        <p:spPr>
          <a:xfrm>
            <a:off x="2203672" y="2278498"/>
            <a:ext cx="3573191" cy="1167665"/>
          </a:xfrm>
        </p:spPr>
        <p:txBody>
          <a:bodyPr>
            <a:noAutofit/>
          </a:bodyPr>
          <a:lstStyle>
            <a:lvl1pPr marL="0" indent="0">
              <a:lnSpc>
                <a:spcPct val="100000"/>
              </a:lnSpc>
              <a:buFont typeface="Wingdings" pitchFamily="2" charset="2"/>
              <a:buNone/>
              <a:defRPr sz="1799" b="0" i="0">
                <a:latin typeface="Oracle Sans" panose="020B0503020204020204" pitchFamily="34" charset="0"/>
                <a:cs typeface="Oracle Sans" panose="020B0503020204020204" pitchFamily="34" charset="0"/>
              </a:defRPr>
            </a:lvl1pPr>
            <a:lvl2pPr marL="685594">
              <a:lnSpc>
                <a:spcPct val="100000"/>
              </a:lnSpc>
              <a:defRPr sz="1799"/>
            </a:lvl2pPr>
            <a:lvl3pPr>
              <a:lnSpc>
                <a:spcPct val="100000"/>
              </a:lnSpc>
              <a:defRPr sz="1799"/>
            </a:lvl3pPr>
            <a:lvl4pPr>
              <a:lnSpc>
                <a:spcPct val="100000"/>
              </a:lnSpc>
              <a:defRPr sz="1799"/>
            </a:lvl4pPr>
            <a:lvl5pPr>
              <a:lnSpc>
                <a:spcPct val="100000"/>
              </a:lnSpc>
              <a:defRPr sz="1799"/>
            </a:lvl5pPr>
          </a:lstStyle>
          <a:p>
            <a:pPr lvl="0"/>
            <a:r>
              <a:rPr lang="en-US" dirty="0"/>
              <a:t>Lorem ipsum</a:t>
            </a:r>
          </a:p>
        </p:txBody>
      </p:sp>
      <p:pic>
        <p:nvPicPr>
          <p:cNvPr id="13" name="Picture 12">
            <a:extLst>
              <a:ext uri="{FF2B5EF4-FFF2-40B4-BE49-F238E27FC236}">
                <a16:creationId xmlns:a16="http://schemas.microsoft.com/office/drawing/2014/main" xmlns="" id="{16FDFA13-DE4E-D74A-967B-DF86B2E01876}"/>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xmlns="" id="{F6AC52EB-2486-4E8F-B076-394C9E4D6BB5}"/>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xmlns=""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5530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xmlns="" id="{6D46810D-06AF-8048-A8FC-EB9C64BA9823}"/>
              </a:ext>
            </a:extLst>
          </p:cNvPr>
          <p:cNvSpPr>
            <a:spLocks noGrp="1"/>
          </p:cNvSpPr>
          <p:nvPr>
            <p:ph type="body" sz="quarter" idx="11" hasCustomPrompt="1"/>
          </p:nvPr>
        </p:nvSpPr>
        <p:spPr>
          <a:xfrm>
            <a:off x="761088" y="2275167"/>
            <a:ext cx="1906004" cy="914400"/>
          </a:xfrm>
        </p:spPr>
        <p:txBody>
          <a:bodyPr lIns="0" rIns="0">
            <a:noAutofit/>
          </a:bodyPr>
          <a:lstStyle>
            <a:lvl1pPr>
              <a:defRPr sz="5998">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xmlns="" id="{4354AFA5-AF57-6040-82D7-328298E6DAEA}"/>
              </a:ext>
            </a:extLst>
          </p:cNvPr>
          <p:cNvSpPr>
            <a:spLocks noGrp="1"/>
          </p:cNvSpPr>
          <p:nvPr>
            <p:ph type="body" sz="quarter" idx="13" hasCustomPrompt="1"/>
          </p:nvPr>
        </p:nvSpPr>
        <p:spPr>
          <a:xfrm>
            <a:off x="761088" y="3231646"/>
            <a:ext cx="4370015" cy="914400"/>
          </a:xfrm>
        </p:spPr>
        <p:txBody>
          <a:bodyPr lIns="0" rIns="0">
            <a:noAutofit/>
          </a:bodyPr>
          <a:lstStyle>
            <a:lvl1pPr>
              <a:lnSpc>
                <a:spcPct val="100000"/>
              </a:lnSpc>
              <a:defRPr sz="1799"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xmlns="" id="{1D1D0A30-5593-40C9-9453-438629C2E1AF}"/>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xmlns=""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xmlns=""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4412" y="1"/>
            <a:ext cx="6094413" cy="6857999"/>
          </a:xfrm>
          <a:prstGeom prst="rect">
            <a:avLst/>
          </a:prstGeom>
        </p:spPr>
      </p:pic>
      <p:pic>
        <p:nvPicPr>
          <p:cNvPr id="14" name="Picture 13">
            <a:extLst>
              <a:ext uri="{FF2B5EF4-FFF2-40B4-BE49-F238E27FC236}">
                <a16:creationId xmlns:a16="http://schemas.microsoft.com/office/drawing/2014/main" xmlns="" id="{B85AD46E-6202-4D45-AEE6-9E3FC06948D3}"/>
              </a:ext>
            </a:extLst>
          </p:cNvPr>
          <p:cNvPicPr>
            <a:picLocks noChangeAspect="1"/>
          </p:cNvPicPr>
          <p:nvPr userDrawn="1"/>
        </p:nvPicPr>
        <p:blipFill>
          <a:blip r:embed="rId3"/>
          <a:stretch>
            <a:fillRect/>
          </a:stretch>
        </p:blipFill>
        <p:spPr>
          <a:xfrm>
            <a:off x="11434219" y="6356350"/>
            <a:ext cx="501519" cy="501650"/>
          </a:xfrm>
          <a:prstGeom prst="rect">
            <a:avLst/>
          </a:prstGeom>
        </p:spPr>
      </p:pic>
    </p:spTree>
    <p:extLst>
      <p:ext uri="{BB962C8B-B14F-4D97-AF65-F5344CB8AC3E}">
        <p14:creationId xmlns:p14="http://schemas.microsoft.com/office/powerpoint/2010/main" val="137157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a:p>
        </p:txBody>
      </p:sp>
      <p:sp>
        <p:nvSpPr>
          <p:cNvPr id="3" name="Content Placeholder 2"/>
          <p:cNvSpPr>
            <a:spLocks noGrp="1"/>
          </p:cNvSpPr>
          <p:nvPr>
            <p:ph idx="1"/>
          </p:nvPr>
        </p:nvSpPr>
        <p:spPr>
          <a:xfrm>
            <a:off x="531152" y="1981200"/>
            <a:ext cx="11126522" cy="39624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a:p>
        </p:txBody>
      </p:sp>
      <p:sp>
        <p:nvSpPr>
          <p:cNvPr id="4" name="Date Placeholder 3"/>
          <p:cNvSpPr>
            <a:spLocks noGrp="1"/>
          </p:cNvSpPr>
          <p:nvPr>
            <p:ph type="dt" sz="half" idx="10"/>
          </p:nvPr>
        </p:nvSpPr>
        <p:spPr>
          <a:xfrm>
            <a:off x="4182132" y="6556248"/>
            <a:ext cx="1226398" cy="182880"/>
          </a:xfrm>
          <a:prstGeom prst="rect">
            <a:avLst/>
          </a:prstGeom>
        </p:spPr>
        <p:txBody>
          <a:bodyPr/>
          <a:lstStyle/>
          <a:p>
            <a:fld id="{155EAABB-3ED9-4A14-8738-97B5C2D38BBD}" type="datetime1">
              <a:rPr lang="ja-JP" altLang="en-US" smtClean="0"/>
              <a:t>2020/1/19</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7" y="1373747"/>
            <a:ext cx="11125199" cy="343299"/>
          </a:xfrm>
        </p:spPr>
        <p:txBody>
          <a:bodyPr>
            <a:noAutofit/>
          </a:bodyPr>
          <a:lstStyle>
            <a:lvl1pPr marL="1588" indent="0">
              <a:spcBef>
                <a:spcPts val="0"/>
              </a:spcBef>
              <a:buFontTx/>
              <a:buNone/>
              <a:defRPr sz="2398" b="1" baseline="0"/>
            </a:lvl1pPr>
            <a:lvl2pPr marL="1588" indent="0">
              <a:buFontTx/>
              <a:buNone/>
              <a:defRPr sz="2398"/>
            </a:lvl2pPr>
            <a:lvl3pPr marL="1588" indent="0">
              <a:buFontTx/>
              <a:buNone/>
              <a:defRPr sz="2398"/>
            </a:lvl3pPr>
            <a:lvl4pPr marL="1588" indent="0">
              <a:buFontTx/>
              <a:buNone/>
              <a:defRPr sz="2398"/>
            </a:lvl4pPr>
            <a:lvl5pPr marL="1588" indent="0">
              <a:buFontTx/>
              <a:buNone/>
              <a:defRPr sz="2398"/>
            </a:lvl5pPr>
            <a:lvl6pPr marL="1588" indent="0">
              <a:buFontTx/>
              <a:buNone/>
              <a:defRPr sz="2398"/>
            </a:lvl6pPr>
            <a:lvl7pPr marL="1588" indent="0">
              <a:buFontTx/>
              <a:buNone/>
              <a:defRPr sz="2398"/>
            </a:lvl7pPr>
            <a:lvl8pPr marL="1588" indent="0">
              <a:buFontTx/>
              <a:buNone/>
              <a:defRPr sz="2398"/>
            </a:lvl8pPr>
            <a:lvl9pPr marL="1588" indent="0">
              <a:buFontTx/>
              <a:buNone/>
              <a:defRPr sz="2398"/>
            </a:lvl9pPr>
          </a:lstStyle>
          <a:p>
            <a:pPr lvl="0"/>
            <a:r>
              <a:t>Click to add subtitle</a:t>
            </a:r>
          </a:p>
        </p:txBody>
      </p:sp>
    </p:spTree>
    <p:extLst>
      <p:ext uri="{BB962C8B-B14F-4D97-AF65-F5344CB8AC3E}">
        <p14:creationId xmlns:p14="http://schemas.microsoft.com/office/powerpoint/2010/main" val="37402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CE54290C-9E9F-4D5B-8E0E-CEC1F8D51521}"/>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398247356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20" name="Data Texture Cloud">
            <a:extLst>
              <a:ext uri="{FF2B5EF4-FFF2-40B4-BE49-F238E27FC236}">
                <a16:creationId xmlns="" xmlns:a16="http://schemas.microsoft.com/office/drawing/2014/main" id="{9450FB77-997D-6A45-B0F4-D18F7B9C7A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78838" y="521208"/>
            <a:ext cx="2309987" cy="1700784"/>
          </a:xfrm>
          <a:prstGeom prst="rect">
            <a:avLst/>
          </a:prstGeom>
        </p:spPr>
      </p:pic>
      <p:pic>
        <p:nvPicPr>
          <p:cNvPr id="17" name="OTag">
            <a:extLst>
              <a:ext uri="{FF2B5EF4-FFF2-40B4-BE49-F238E27FC236}">
                <a16:creationId xmlns=""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sp>
        <p:nvSpPr>
          <p:cNvPr id="13" name="Slide Number">
            <a:extLst>
              <a:ext uri="{FF2B5EF4-FFF2-40B4-BE49-F238E27FC236}">
                <a16:creationId xmlns="" xmlns:a16="http://schemas.microsoft.com/office/drawing/2014/main" id="{AA183BAF-A3AC-2441-881F-3E02660F877B}"/>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 xmlns:a16="http://schemas.microsoft.com/office/drawing/2014/main" id="{9AA066DC-C80B-A045-8CD9-A2C7DE3F17AC}"/>
              </a:ext>
            </a:extLst>
          </p:cNvPr>
          <p:cNvSpPr>
            <a:spLocks noGrp="1"/>
          </p:cNvSpPr>
          <p:nvPr>
            <p:ph type="ftr" sz="quarter" idx="3"/>
          </p:nvPr>
        </p:nvSpPr>
        <p:spPr>
          <a:xfrm>
            <a:off x="1127466" y="6423979"/>
            <a:ext cx="4020075" cy="365125"/>
          </a:xfrm>
          <a:prstGeom prst="rect">
            <a:avLst/>
          </a:prstGeom>
        </p:spPr>
        <p:txBody>
          <a:bodyPr vert="horz" lIns="0" tIns="0" rIns="0" bIns="0" rtlCol="0" anchor="ctr"/>
          <a:lstStyle>
            <a:lvl1pPr algn="l">
              <a:defRPr sz="1000">
                <a:solidFill>
                  <a:srgbClr val="8B8580"/>
                </a:solidFill>
              </a:defRPr>
            </a:lvl1pPr>
          </a:lstStyle>
          <a:p>
            <a:r>
              <a:rPr lang="en-US" altLang="ja-JP" dirty="0" smtClean="0"/>
              <a:t>Copyright © 2019, Oracle and/or its affiliates. All rights reserved.</a:t>
            </a:r>
            <a:endParaRPr lang="en-US" altLang="ja-JP" dirty="0"/>
          </a:p>
        </p:txBody>
      </p:sp>
      <p:cxnSp>
        <p:nvCxnSpPr>
          <p:cNvPr id="14" name="Accent Mark">
            <a:extLst>
              <a:ext uri="{FF2B5EF4-FFF2-40B4-BE49-F238E27FC236}">
                <a16:creationId xmlns="" xmlns:a16="http://schemas.microsoft.com/office/drawing/2014/main" id="{034E11FD-0B1E-6B44-8BDF-4C70FAA7BAAB}"/>
              </a:ext>
            </a:extLst>
          </p:cNvPr>
          <p:cNvCxnSpPr>
            <a:cxnSpLocks/>
          </p:cNvCxnSpPr>
          <p:nvPr userDrawn="1"/>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 xmlns:a16="http://schemas.microsoft.com/office/drawing/2014/main" id="{8CF093CC-9165-2740-A9A1-C2DF5C8D69CB}"/>
              </a:ext>
            </a:extLst>
          </p:cNvPr>
          <p:cNvSpPr>
            <a:spLocks noGrp="1"/>
          </p:cNvSpPr>
          <p:nvPr>
            <p:ph type="body" sz="quarter" idx="10" hasCustomPrompt="1"/>
          </p:nvPr>
        </p:nvSpPr>
        <p:spPr>
          <a:xfrm>
            <a:off x="761802" y="508000"/>
            <a:ext cx="10668269" cy="822960"/>
          </a:xfrm>
        </p:spPr>
        <p:txBody>
          <a:bodyPr anchor="b" anchorCtr="0"/>
          <a:lstStyle>
            <a:lvl1pPr>
              <a:defRPr sz="2399" b="1"/>
            </a:lvl1pPr>
          </a:lstStyle>
          <a:p>
            <a:pPr lvl="0"/>
            <a:r>
              <a:rPr lang="en-US" dirty="0"/>
              <a:t>Title</a:t>
            </a:r>
          </a:p>
        </p:txBody>
      </p:sp>
      <p:pic>
        <p:nvPicPr>
          <p:cNvPr id="10" name="Abstract Pattern Strip">
            <a:extLst>
              <a:ext uri="{FF2B5EF4-FFF2-40B4-BE49-F238E27FC236}">
                <a16:creationId xmlns=""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Tree>
    <p:extLst>
      <p:ext uri="{BB962C8B-B14F-4D97-AF65-F5344CB8AC3E}">
        <p14:creationId xmlns:p14="http://schemas.microsoft.com/office/powerpoint/2010/main" val="153745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19" name="Data Texture Cloud">
            <a:extLst>
              <a:ext uri="{FF2B5EF4-FFF2-40B4-BE49-F238E27FC236}">
                <a16:creationId xmlns="" xmlns:a16="http://schemas.microsoft.com/office/drawing/2014/main" id="{2079C2AD-37AA-0044-A804-55FDAE95F69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78838" y="521208"/>
            <a:ext cx="2309987" cy="1700784"/>
          </a:xfrm>
          <a:prstGeom prst="rect">
            <a:avLst/>
          </a:prstGeom>
        </p:spPr>
      </p:pic>
      <p:sp>
        <p:nvSpPr>
          <p:cNvPr id="12" name="Slide Number">
            <a:extLst>
              <a:ext uri="{FF2B5EF4-FFF2-40B4-BE49-F238E27FC236}">
                <a16:creationId xmlns="" xmlns:a16="http://schemas.microsoft.com/office/drawing/2014/main" id="{D7A7E286-6F34-C745-B594-99BF177EC18C}"/>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Footer">
            <a:extLst>
              <a:ext uri="{FF2B5EF4-FFF2-40B4-BE49-F238E27FC236}">
                <a16:creationId xmlns="" xmlns:a16="http://schemas.microsoft.com/office/drawing/2014/main" id="{2591B64D-4466-F94F-95F5-28E8031A5D0E}"/>
              </a:ext>
            </a:extLst>
          </p:cNvPr>
          <p:cNvSpPr>
            <a:spLocks noGrp="1"/>
          </p:cNvSpPr>
          <p:nvPr>
            <p:ph type="ftr" sz="quarter" idx="3"/>
          </p:nvPr>
        </p:nvSpPr>
        <p:spPr>
          <a:xfrm>
            <a:off x="1127466" y="6423979"/>
            <a:ext cx="4020075" cy="365125"/>
          </a:xfrm>
          <a:prstGeom prst="rect">
            <a:avLst/>
          </a:prstGeom>
        </p:spPr>
        <p:txBody>
          <a:bodyPr vert="horz" lIns="0" tIns="0" rIns="0" bIns="0" rtlCol="0" anchor="ctr"/>
          <a:lstStyle>
            <a:lvl1pPr algn="l">
              <a:defRPr sz="1000">
                <a:solidFill>
                  <a:srgbClr val="8B8580"/>
                </a:solidFill>
              </a:defRPr>
            </a:lvl1pPr>
          </a:lstStyle>
          <a:p>
            <a:r>
              <a:rPr lang="en-US" altLang="ja-JP" dirty="0" smtClean="0"/>
              <a:t>Copyright © 2019, Oracle and/or its affiliates. All rights reserved.</a:t>
            </a:r>
            <a:endParaRPr lang="en-US" altLang="ja-JP" dirty="0"/>
          </a:p>
        </p:txBody>
      </p:sp>
      <p:cxnSp>
        <p:nvCxnSpPr>
          <p:cNvPr id="16" name="Accent Mark">
            <a:extLst>
              <a:ext uri="{FF2B5EF4-FFF2-40B4-BE49-F238E27FC236}">
                <a16:creationId xmlns="" xmlns:a16="http://schemas.microsoft.com/office/drawing/2014/main" id="{A3FCA7A5-C5A6-7E43-9B07-6B262509CB94}"/>
              </a:ext>
            </a:extLst>
          </p:cNvPr>
          <p:cNvCxnSpPr>
            <a:cxnSpLocks/>
          </p:cNvCxnSpPr>
          <p:nvPr userDrawn="1"/>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 xmlns:a16="http://schemas.microsoft.com/office/drawing/2014/main" id="{FC0004EB-159B-A345-859C-0E83416ED930}"/>
              </a:ext>
            </a:extLst>
          </p:cNvPr>
          <p:cNvSpPr>
            <a:spLocks noGrp="1"/>
          </p:cNvSpPr>
          <p:nvPr>
            <p:ph type="body" sz="quarter" idx="11" hasCustomPrompt="1"/>
          </p:nvPr>
        </p:nvSpPr>
        <p:spPr>
          <a:xfrm>
            <a:off x="761802" y="1000420"/>
            <a:ext cx="10668269" cy="330540"/>
          </a:xfrm>
          <a:prstGeom prst="rect">
            <a:avLst/>
          </a:prstGeom>
        </p:spPr>
        <p:txBody>
          <a:bodyPr lIns="0">
            <a:noAutofit/>
          </a:bodyPr>
          <a:lstStyle>
            <a:lvl1pPr marL="0" indent="0">
              <a:spcAft>
                <a:spcPts val="0"/>
              </a:spcAft>
              <a:buNone/>
              <a:defRPr sz="1999"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 xmlns:a16="http://schemas.microsoft.com/office/drawing/2014/main" id="{C5B988DC-BF6C-334D-85AD-4F0BEE2F334E}"/>
              </a:ext>
            </a:extLst>
          </p:cNvPr>
          <p:cNvSpPr>
            <a:spLocks noGrp="1"/>
          </p:cNvSpPr>
          <p:nvPr>
            <p:ph type="title" hasCustomPrompt="1"/>
          </p:nvPr>
        </p:nvSpPr>
        <p:spPr>
          <a:xfrm>
            <a:off x="761802" y="508001"/>
            <a:ext cx="10668269" cy="492103"/>
          </a:xfrm>
        </p:spPr>
        <p:txBody>
          <a:bodyPr vert="horz" lIns="0" tIns="0" rIns="0" bIns="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 xmlns:a16="http://schemas.microsoft.com/office/drawing/2014/main" id="{F8EAAC4E-E42A-FD43-B6C4-901DD6D049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Tree>
    <p:extLst>
      <p:ext uri="{BB962C8B-B14F-4D97-AF65-F5344CB8AC3E}">
        <p14:creationId xmlns:p14="http://schemas.microsoft.com/office/powerpoint/2010/main" val="309560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xmlns="" id="{FB5A834A-43F9-4474-9552-1B566FAA27CB}"/>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35046" y="834554"/>
            <a:ext cx="1325123"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xmlns="" id="{7C1B8942-1252-40E6-8C4B-37AD51638E2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88825"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33" name="Text Placeholder 9">
            <a:extLst>
              <a:ext uri="{FF2B5EF4-FFF2-40B4-BE49-F238E27FC236}">
                <a16:creationId xmlns:a16="http://schemas.microsoft.com/office/drawing/2014/main" xmlns="" id="{C08E0869-9921-1B40-A001-9F36EFAFD21B}"/>
              </a:ext>
            </a:extLst>
          </p:cNvPr>
          <p:cNvSpPr>
            <a:spLocks noGrp="1"/>
          </p:cNvSpPr>
          <p:nvPr>
            <p:ph type="body" sz="quarter" idx="13" hasCustomPrompt="1"/>
          </p:nvPr>
        </p:nvSpPr>
        <p:spPr>
          <a:xfrm>
            <a:off x="1053337" y="3892527"/>
            <a:ext cx="10070678"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xmlns="" id="{10C122FE-A35D-4D48-9A96-B6651F81A0F0}"/>
              </a:ext>
            </a:extLst>
          </p:cNvPr>
          <p:cNvSpPr>
            <a:spLocks noGrp="1"/>
          </p:cNvSpPr>
          <p:nvPr>
            <p:ph type="title"/>
          </p:nvPr>
        </p:nvSpPr>
        <p:spPr>
          <a:xfrm>
            <a:off x="1050294" y="2268195"/>
            <a:ext cx="10073720"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xmlns="" id="{A6301C15-7797-A94F-B73F-2D2FFD904608}"/>
              </a:ext>
            </a:extLst>
          </p:cNvPr>
          <p:cNvSpPr>
            <a:spLocks noGrp="1"/>
          </p:cNvSpPr>
          <p:nvPr>
            <p:ph type="body" sz="quarter" idx="15" hasCustomPrompt="1"/>
          </p:nvPr>
        </p:nvSpPr>
        <p:spPr>
          <a:xfrm>
            <a:off x="1050294" y="3214301"/>
            <a:ext cx="10073720" cy="416073"/>
          </a:xfrm>
        </p:spPr>
        <p:txBody>
          <a:bodyPr wrap="none" lIns="0">
            <a:noAutofit/>
          </a:bodyPr>
          <a:lstStyle>
            <a:lvl1pPr marL="0" indent="0">
              <a:spcBef>
                <a:spcPts val="0"/>
              </a:spcBef>
              <a:buNone/>
              <a:defRPr sz="2399" b="1" i="0">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pic>
        <p:nvPicPr>
          <p:cNvPr id="12" name="Picture 11">
            <a:extLst>
              <a:ext uri="{FF2B5EF4-FFF2-40B4-BE49-F238E27FC236}">
                <a16:creationId xmlns:a16="http://schemas.microsoft.com/office/drawing/2014/main" xmlns="" id="{89BCFA5F-5611-BA47-A551-0D3BA36CA75C}"/>
              </a:ext>
            </a:extLst>
          </p:cNvPr>
          <p:cNvPicPr>
            <a:picLocks noChangeAspect="1"/>
          </p:cNvPicPr>
          <p:nvPr userDrawn="1"/>
        </p:nvPicPr>
        <p:blipFill>
          <a:blip r:embed="rId5"/>
          <a:stretch>
            <a:fillRect/>
          </a:stretch>
        </p:blipFill>
        <p:spPr>
          <a:xfrm>
            <a:off x="11434219" y="6356350"/>
            <a:ext cx="501519" cy="501650"/>
          </a:xfrm>
          <a:prstGeom prst="rect">
            <a:avLst/>
          </a:prstGeom>
        </p:spPr>
      </p:pic>
      <p:sp>
        <p:nvSpPr>
          <p:cNvPr id="3" name="Footer Placeholder 2">
            <a:extLst>
              <a:ext uri="{FF2B5EF4-FFF2-40B4-BE49-F238E27FC236}">
                <a16:creationId xmlns:a16="http://schemas.microsoft.com/office/drawing/2014/main" xmlns="" id="{70ADB96B-56B7-46AB-80A5-E740BBCB8B19}"/>
              </a:ext>
            </a:extLst>
          </p:cNvPr>
          <p:cNvSpPr>
            <a:spLocks noGrp="1"/>
          </p:cNvSpPr>
          <p:nvPr>
            <p:ph type="ftr" sz="quarter" idx="16"/>
          </p:nvPr>
        </p:nvSpPr>
        <p:spPr/>
        <p:txBody>
          <a:bodyPr/>
          <a:lstStyle>
            <a:lvl1pPr>
              <a:defRPr>
                <a:solidFill>
                  <a:schemeClr val="bg1"/>
                </a:solidFill>
              </a:defRPr>
            </a:lvl1p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xmlns=""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27431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12" name="Data Texture Cloud">
            <a:extLst>
              <a:ext uri="{FF2B5EF4-FFF2-40B4-BE49-F238E27FC236}">
                <a16:creationId xmlns=""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78838" y="521208"/>
            <a:ext cx="2309987" cy="1700784"/>
          </a:xfrm>
          <a:prstGeom prst="rect">
            <a:avLst/>
          </a:prstGeom>
        </p:spPr>
      </p:pic>
      <p:sp>
        <p:nvSpPr>
          <p:cNvPr id="10" name="Slide Number">
            <a:extLst>
              <a:ext uri="{FF2B5EF4-FFF2-40B4-BE49-F238E27FC236}">
                <a16:creationId xmlns="" xmlns:a16="http://schemas.microsoft.com/office/drawing/2014/main" id="{1E5257D9-94BC-EA48-90D5-9C33C6B01320}"/>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 xmlns:a16="http://schemas.microsoft.com/office/drawing/2014/main" id="{3D318B72-DCC5-F249-91BD-81C274E45FE9}"/>
              </a:ext>
            </a:extLst>
          </p:cNvPr>
          <p:cNvSpPr>
            <a:spLocks noGrp="1"/>
          </p:cNvSpPr>
          <p:nvPr>
            <p:ph type="ftr" sz="quarter" idx="3"/>
          </p:nvPr>
        </p:nvSpPr>
        <p:spPr>
          <a:xfrm>
            <a:off x="1127466" y="6423979"/>
            <a:ext cx="4020075" cy="365125"/>
          </a:xfrm>
          <a:prstGeom prst="rect">
            <a:avLst/>
          </a:prstGeom>
        </p:spPr>
        <p:txBody>
          <a:bodyPr vert="horz" lIns="0" tIns="0" rIns="0" bIns="0" rtlCol="0" anchor="ctr"/>
          <a:lstStyle>
            <a:lvl1pPr algn="l">
              <a:defRPr sz="1000">
                <a:solidFill>
                  <a:srgbClr val="8B8580"/>
                </a:solidFill>
              </a:defRPr>
            </a:lvl1pPr>
          </a:lstStyle>
          <a:p>
            <a:r>
              <a:rPr lang="en-US" altLang="ja-JP" dirty="0" smtClean="0"/>
              <a:t>Copyright © 2019, Oracle and/or its affiliates. All rights reserved.</a:t>
            </a:r>
            <a:endParaRPr lang="en-US" altLang="ja-JP" dirty="0"/>
          </a:p>
        </p:txBody>
      </p:sp>
      <p:sp>
        <p:nvSpPr>
          <p:cNvPr id="13" name="Text Field">
            <a:extLst>
              <a:ext uri="{FF2B5EF4-FFF2-40B4-BE49-F238E27FC236}">
                <a16:creationId xmlns="" xmlns:a16="http://schemas.microsoft.com/office/drawing/2014/main" id="{045207A1-9D66-724A-930C-C571DE4ABBA3}"/>
              </a:ext>
            </a:extLst>
          </p:cNvPr>
          <p:cNvSpPr>
            <a:spLocks noGrp="1"/>
          </p:cNvSpPr>
          <p:nvPr>
            <p:ph type="body" sz="quarter" idx="12"/>
          </p:nvPr>
        </p:nvSpPr>
        <p:spPr>
          <a:xfrm>
            <a:off x="758754" y="1837944"/>
            <a:ext cx="10668269" cy="4261104"/>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cxnSp>
        <p:nvCxnSpPr>
          <p:cNvPr id="33" name="Accent Mark">
            <a:extLst>
              <a:ext uri="{FF2B5EF4-FFF2-40B4-BE49-F238E27FC236}">
                <a16:creationId xmlns="" xmlns:a16="http://schemas.microsoft.com/office/drawing/2014/main" id="{F8F561A6-16DC-7848-8FAE-BF35C0DBFABA}"/>
              </a:ext>
            </a:extLst>
          </p:cNvPr>
          <p:cNvCxnSpPr>
            <a:cxnSpLocks/>
          </p:cNvCxnSpPr>
          <p:nvPr userDrawn="1"/>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1802" y="508000"/>
            <a:ext cx="10668269" cy="822960"/>
          </a:xfrm>
        </p:spPr>
        <p:txBody>
          <a:bodyPr vert="horz" lIns="0" tIns="0" rIns="0" bIns="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Tree>
    <p:extLst>
      <p:ext uri="{BB962C8B-B14F-4D97-AF65-F5344CB8AC3E}">
        <p14:creationId xmlns:p14="http://schemas.microsoft.com/office/powerpoint/2010/main" val="249532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xmlns=""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79105" y="212826"/>
            <a:ext cx="5109720"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xmlns=""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2" y="1125489"/>
            <a:ext cx="2863921" cy="1649788"/>
          </a:xfrm>
          <a:prstGeom prst="rect">
            <a:avLst/>
          </a:prstGeom>
        </p:spPr>
      </p:pic>
      <p:sp>
        <p:nvSpPr>
          <p:cNvPr id="14" name="Rectangle 13">
            <a:extLst>
              <a:ext uri="{FF2B5EF4-FFF2-40B4-BE49-F238E27FC236}">
                <a16:creationId xmlns:a16="http://schemas.microsoft.com/office/drawing/2014/main" xmlns="" id="{B19A174D-36B9-9A49-AD57-EE666A0CE566}"/>
              </a:ext>
            </a:extLst>
          </p:cNvPr>
          <p:cNvSpPr/>
          <p:nvPr userDrawn="1"/>
        </p:nvSpPr>
        <p:spPr>
          <a:xfrm>
            <a:off x="10415888" y="5036959"/>
            <a:ext cx="261054"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15" name="Rectangle 14">
            <a:extLst>
              <a:ext uri="{FF2B5EF4-FFF2-40B4-BE49-F238E27FC236}">
                <a16:creationId xmlns:a16="http://schemas.microsoft.com/office/drawing/2014/main" xmlns="" id="{CEEBAD0F-FE4F-2F4E-95EB-338C4059E78B}"/>
              </a:ext>
            </a:extLst>
          </p:cNvPr>
          <p:cNvSpPr/>
          <p:nvPr userDrawn="1"/>
        </p:nvSpPr>
        <p:spPr>
          <a:xfrm>
            <a:off x="11499727" y="5644791"/>
            <a:ext cx="100800"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16" name="Rectangle 15">
            <a:extLst>
              <a:ext uri="{FF2B5EF4-FFF2-40B4-BE49-F238E27FC236}">
                <a16:creationId xmlns:a16="http://schemas.microsoft.com/office/drawing/2014/main" xmlns="" id="{53E01AE0-191D-0D4F-8D04-33B0884AFE47}"/>
              </a:ext>
            </a:extLst>
          </p:cNvPr>
          <p:cNvSpPr/>
          <p:nvPr userDrawn="1"/>
        </p:nvSpPr>
        <p:spPr>
          <a:xfrm>
            <a:off x="11005166" y="4790761"/>
            <a:ext cx="643474"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17" name="Rectangle 16">
            <a:extLst>
              <a:ext uri="{FF2B5EF4-FFF2-40B4-BE49-F238E27FC236}">
                <a16:creationId xmlns:a16="http://schemas.microsoft.com/office/drawing/2014/main" xmlns="" id="{E5070C1B-C4CA-9C4C-BBFD-7F9898CE084C}"/>
              </a:ext>
            </a:extLst>
          </p:cNvPr>
          <p:cNvSpPr/>
          <p:nvPr userDrawn="1"/>
        </p:nvSpPr>
        <p:spPr>
          <a:xfrm>
            <a:off x="10805946" y="5036959"/>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18" name="Rectangle 17">
            <a:extLst>
              <a:ext uri="{FF2B5EF4-FFF2-40B4-BE49-F238E27FC236}">
                <a16:creationId xmlns:a16="http://schemas.microsoft.com/office/drawing/2014/main" xmlns="" id="{85226D1F-36E2-FB4B-94C3-CBD02190671F}"/>
              </a:ext>
            </a:extLst>
          </p:cNvPr>
          <p:cNvSpPr/>
          <p:nvPr userDrawn="1"/>
        </p:nvSpPr>
        <p:spPr>
          <a:xfrm>
            <a:off x="11505673" y="56468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33" name="Text Placeholder 9">
            <a:extLst>
              <a:ext uri="{FF2B5EF4-FFF2-40B4-BE49-F238E27FC236}">
                <a16:creationId xmlns:a16="http://schemas.microsoft.com/office/drawing/2014/main" xmlns="" id="{C08E0869-9921-1B40-A001-9F36EFAFD21B}"/>
              </a:ext>
            </a:extLst>
          </p:cNvPr>
          <p:cNvSpPr>
            <a:spLocks noGrp="1"/>
          </p:cNvSpPr>
          <p:nvPr>
            <p:ph type="body" sz="quarter" idx="13" hasCustomPrompt="1"/>
          </p:nvPr>
        </p:nvSpPr>
        <p:spPr>
          <a:xfrm>
            <a:off x="1053337" y="3892527"/>
            <a:ext cx="10070678"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xmlns="" id="{10C122FE-A35D-4D48-9A96-B6651F81A0F0}"/>
              </a:ext>
            </a:extLst>
          </p:cNvPr>
          <p:cNvSpPr>
            <a:spLocks noGrp="1"/>
          </p:cNvSpPr>
          <p:nvPr>
            <p:ph type="title"/>
          </p:nvPr>
        </p:nvSpPr>
        <p:spPr>
          <a:xfrm>
            <a:off x="1050294" y="2268195"/>
            <a:ext cx="10073720"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xmlns="" id="{A6301C15-7797-A94F-B73F-2D2FFD904608}"/>
              </a:ext>
            </a:extLst>
          </p:cNvPr>
          <p:cNvSpPr>
            <a:spLocks noGrp="1"/>
          </p:cNvSpPr>
          <p:nvPr>
            <p:ph type="body" sz="quarter" idx="15" hasCustomPrompt="1"/>
          </p:nvPr>
        </p:nvSpPr>
        <p:spPr>
          <a:xfrm>
            <a:off x="1050294" y="3214301"/>
            <a:ext cx="10073720" cy="416073"/>
          </a:xfrm>
        </p:spPr>
        <p:txBody>
          <a:bodyPr wrap="none" lIns="0">
            <a:noAutofit/>
          </a:bodyPr>
          <a:lstStyle>
            <a:lvl1pPr marL="0" indent="0">
              <a:spcBef>
                <a:spcPts val="0"/>
              </a:spcBef>
              <a:buNone/>
              <a:defRPr sz="2399" b="1" i="0">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pic>
        <p:nvPicPr>
          <p:cNvPr id="23" name="Picture 22">
            <a:extLst>
              <a:ext uri="{FF2B5EF4-FFF2-40B4-BE49-F238E27FC236}">
                <a16:creationId xmlns:a16="http://schemas.microsoft.com/office/drawing/2014/main" xmlns="" id="{F45421AE-3506-4D43-95C5-E39AB50FF8C6}"/>
              </a:ext>
            </a:extLst>
          </p:cNvPr>
          <p:cNvPicPr>
            <a:picLocks noChangeAspect="1"/>
          </p:cNvPicPr>
          <p:nvPr userDrawn="1"/>
        </p:nvPicPr>
        <p:blipFill>
          <a:blip r:embed="rId4"/>
          <a:stretch>
            <a:fillRect/>
          </a:stretch>
        </p:blipFill>
        <p:spPr>
          <a:xfrm>
            <a:off x="11434219" y="6356350"/>
            <a:ext cx="501519" cy="501650"/>
          </a:xfrm>
          <a:prstGeom prst="rect">
            <a:avLst/>
          </a:prstGeom>
        </p:spPr>
      </p:pic>
      <p:pic>
        <p:nvPicPr>
          <p:cNvPr id="22" name="Graphic 21">
            <a:extLst>
              <a:ext uri="{FF2B5EF4-FFF2-40B4-BE49-F238E27FC236}">
                <a16:creationId xmlns:a16="http://schemas.microsoft.com/office/drawing/2014/main" xmlns="" id="{5B4C9E13-DA16-49DD-BFBD-74BB1FA200C8}"/>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1035046" y="834554"/>
            <a:ext cx="1325123" cy="174051"/>
          </a:xfrm>
          <a:prstGeom prst="rect">
            <a:avLst/>
          </a:prstGeom>
        </p:spPr>
      </p:pic>
      <p:sp>
        <p:nvSpPr>
          <p:cNvPr id="2" name="Footer Placeholder 1">
            <a:extLst>
              <a:ext uri="{FF2B5EF4-FFF2-40B4-BE49-F238E27FC236}">
                <a16:creationId xmlns:a16="http://schemas.microsoft.com/office/drawing/2014/main" xmlns="" id="{DAA4113C-20DC-4967-AA08-3F6C42E69B64}"/>
              </a:ext>
            </a:extLst>
          </p:cNvPr>
          <p:cNvSpPr>
            <a:spLocks noGrp="1"/>
          </p:cNvSpPr>
          <p:nvPr>
            <p:ph type="ftr" sz="quarter" idx="16"/>
          </p:nvPr>
        </p:nvSpPr>
        <p:spPr/>
        <p:txBody>
          <a:bodyPr/>
          <a:lstStyle/>
          <a:p>
            <a:r>
              <a:rPr lang="en-US" smtClean="0">
                <a:solidFill>
                  <a:prstClr val="white"/>
                </a:solidFill>
              </a:rPr>
              <a:t>Confidential – © 2019 Oracle Internal</a:t>
            </a:r>
            <a:endParaRPr lang="en-US" dirty="0">
              <a:solidFill>
                <a:prstClr val="white"/>
              </a:solidFill>
            </a:endParaRPr>
          </a:p>
        </p:txBody>
      </p:sp>
      <p:sp>
        <p:nvSpPr>
          <p:cNvPr id="3" name="Slide Number Placeholder 2">
            <a:extLst>
              <a:ext uri="{FF2B5EF4-FFF2-40B4-BE49-F238E27FC236}">
                <a16:creationId xmlns:a16="http://schemas.microsoft.com/office/drawing/2014/main" xmlns="" id="{D47E3DB1-B881-493F-8F99-117753D30492}"/>
              </a:ext>
            </a:extLst>
          </p:cNvPr>
          <p:cNvSpPr>
            <a:spLocks noGrp="1"/>
          </p:cNvSpPr>
          <p:nvPr>
            <p:ph type="sldNum" sz="quarter" idx="17"/>
          </p:nvPr>
        </p:nvSpPr>
        <p:spPr/>
        <p:txBody>
          <a:body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7242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19" name="Data Texture Cloud">
            <a:extLst>
              <a:ext uri="{FF2B5EF4-FFF2-40B4-BE49-F238E27FC236}">
                <a16:creationId xmlns=""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78838" y="521208"/>
            <a:ext cx="2309987" cy="1700784"/>
          </a:xfrm>
          <a:prstGeom prst="rect">
            <a:avLst/>
          </a:prstGeom>
        </p:spPr>
      </p:pic>
      <p:sp>
        <p:nvSpPr>
          <p:cNvPr id="11" name="Slide Number">
            <a:extLst>
              <a:ext uri="{FF2B5EF4-FFF2-40B4-BE49-F238E27FC236}">
                <a16:creationId xmlns="" xmlns:a16="http://schemas.microsoft.com/office/drawing/2014/main" id="{283AD0B3-8B9E-384F-BE6B-7400CAFC9F2F}"/>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 xmlns:a16="http://schemas.microsoft.com/office/drawing/2014/main" id="{44D493A7-DE15-5D4E-B41A-9F4946FCD860}"/>
              </a:ext>
            </a:extLst>
          </p:cNvPr>
          <p:cNvSpPr>
            <a:spLocks noGrp="1"/>
          </p:cNvSpPr>
          <p:nvPr>
            <p:ph type="ftr" sz="quarter" idx="3"/>
          </p:nvPr>
        </p:nvSpPr>
        <p:spPr>
          <a:xfrm>
            <a:off x="1127466" y="6423979"/>
            <a:ext cx="4020075" cy="365125"/>
          </a:xfrm>
          <a:prstGeom prst="rect">
            <a:avLst/>
          </a:prstGeom>
        </p:spPr>
        <p:txBody>
          <a:bodyPr vert="horz" lIns="0" tIns="0" rIns="0" bIns="0" rtlCol="0" anchor="ctr"/>
          <a:lstStyle>
            <a:lvl1pPr algn="l">
              <a:defRPr sz="1000">
                <a:solidFill>
                  <a:srgbClr val="8B8580"/>
                </a:solidFill>
              </a:defRPr>
            </a:lvl1pPr>
          </a:lstStyle>
          <a:p>
            <a:r>
              <a:rPr lang="en-US" altLang="ja-JP" dirty="0" smtClean="0"/>
              <a:t>Copyright © 2019, Oracle and/or its affiliates. All rights reserved.</a:t>
            </a:r>
            <a:endParaRPr lang="en-US" altLang="ja-JP" dirty="0"/>
          </a:p>
        </p:txBody>
      </p:sp>
      <p:sp>
        <p:nvSpPr>
          <p:cNvPr id="12" name="Text Field">
            <a:extLst>
              <a:ext uri="{FF2B5EF4-FFF2-40B4-BE49-F238E27FC236}">
                <a16:creationId xmlns="" xmlns:a16="http://schemas.microsoft.com/office/drawing/2014/main" id="{2A24E767-3408-FF44-93E3-22135CDCE5AB}"/>
              </a:ext>
            </a:extLst>
          </p:cNvPr>
          <p:cNvSpPr>
            <a:spLocks noGrp="1"/>
          </p:cNvSpPr>
          <p:nvPr>
            <p:ph type="body" sz="quarter" idx="12"/>
          </p:nvPr>
        </p:nvSpPr>
        <p:spPr>
          <a:xfrm>
            <a:off x="758754" y="1837944"/>
            <a:ext cx="10668269" cy="4261104"/>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cxnSp>
        <p:nvCxnSpPr>
          <p:cNvPr id="13" name="Accent Mark">
            <a:extLst>
              <a:ext uri="{FF2B5EF4-FFF2-40B4-BE49-F238E27FC236}">
                <a16:creationId xmlns="" xmlns:a16="http://schemas.microsoft.com/office/drawing/2014/main" id="{95ED051A-D2F4-A940-B08A-5DD1A2024E84}"/>
              </a:ext>
            </a:extLst>
          </p:cNvPr>
          <p:cNvCxnSpPr>
            <a:cxnSpLocks/>
          </p:cNvCxnSpPr>
          <p:nvPr userDrawn="1"/>
        </p:nvCxnSpPr>
        <p:spPr>
          <a:xfrm flipH="1">
            <a:off x="767895" y="1584959"/>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 xmlns:a16="http://schemas.microsoft.com/office/drawing/2014/main" id="{46A3BF75-E03A-3149-A8B6-C22593F32B62}"/>
              </a:ext>
            </a:extLst>
          </p:cNvPr>
          <p:cNvSpPr>
            <a:spLocks noGrp="1"/>
          </p:cNvSpPr>
          <p:nvPr>
            <p:ph type="body" sz="quarter" idx="11" hasCustomPrompt="1"/>
          </p:nvPr>
        </p:nvSpPr>
        <p:spPr>
          <a:xfrm>
            <a:off x="761802" y="1000420"/>
            <a:ext cx="10668269" cy="330540"/>
          </a:xfrm>
          <a:prstGeom prst="rect">
            <a:avLst/>
          </a:prstGeom>
        </p:spPr>
        <p:txBody>
          <a:bodyPr lIns="0">
            <a:noAutofit/>
          </a:bodyPr>
          <a:lstStyle>
            <a:lvl1pPr marL="0" indent="0">
              <a:spcAft>
                <a:spcPts val="0"/>
              </a:spcAft>
              <a:buNone/>
              <a:defRPr sz="1999"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 xmlns:a16="http://schemas.microsoft.com/office/drawing/2014/main" id="{B798445E-3B2E-534C-BFFA-8DEA65B69CA1}"/>
              </a:ext>
            </a:extLst>
          </p:cNvPr>
          <p:cNvSpPr>
            <a:spLocks noGrp="1"/>
          </p:cNvSpPr>
          <p:nvPr>
            <p:ph type="title" hasCustomPrompt="1"/>
          </p:nvPr>
        </p:nvSpPr>
        <p:spPr>
          <a:xfrm>
            <a:off x="761802" y="508001"/>
            <a:ext cx="10668269" cy="492103"/>
          </a:xfrm>
        </p:spPr>
        <p:txBody>
          <a:bodyPr vert="horz" lIns="0" tIns="0" rIns="0" bIns="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Tree>
    <p:extLst>
      <p:ext uri="{BB962C8B-B14F-4D97-AF65-F5344CB8AC3E}">
        <p14:creationId xmlns:p14="http://schemas.microsoft.com/office/powerpoint/2010/main" val="136635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Quote with Abstract Border">
    <p:spTree>
      <p:nvGrpSpPr>
        <p:cNvPr id="1" name=""/>
        <p:cNvGrpSpPr/>
        <p:nvPr/>
      </p:nvGrpSpPr>
      <p:grpSpPr>
        <a:xfrm>
          <a:off x="0" y="0"/>
          <a:ext cx="0" cy="0"/>
          <a:chOff x="0" y="0"/>
          <a:chExt cx="0" cy="0"/>
        </a:xfrm>
      </p:grpSpPr>
      <p:sp>
        <p:nvSpPr>
          <p:cNvPr id="12" name="Slide Number">
            <a:extLst>
              <a:ext uri="{FF2B5EF4-FFF2-40B4-BE49-F238E27FC236}">
                <a16:creationId xmlns="" xmlns:a16="http://schemas.microsoft.com/office/drawing/2014/main" id="{95A033EA-7970-B64A-B936-A4621582ECE2}"/>
              </a:ext>
            </a:extLst>
          </p:cNvPr>
          <p:cNvSpPr>
            <a:spLocks noGrp="1"/>
          </p:cNvSpPr>
          <p:nvPr>
            <p:ph type="sldNum" sz="quarter" idx="4"/>
          </p:nvPr>
        </p:nvSpPr>
        <p:spPr>
          <a:xfrm>
            <a:off x="761801" y="6423660"/>
            <a:ext cx="365665"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solidFill>
                  <a:srgbClr val="FCFBFA"/>
                </a:solidFill>
              </a:rPr>
              <a:pPr/>
              <a:t>‹#›</a:t>
            </a:fld>
            <a:endParaRPr lang="en-US" dirty="0">
              <a:solidFill>
                <a:srgbClr val="FCFBFA"/>
              </a:solidFill>
            </a:endParaRPr>
          </a:p>
        </p:txBody>
      </p:sp>
      <p:pic>
        <p:nvPicPr>
          <p:cNvPr id="15" name="Abstract Illustration">
            <a:extLst>
              <a:ext uri="{FF2B5EF4-FFF2-40B4-BE49-F238E27FC236}">
                <a16:creationId xmlns=""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88825"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sp>
        <p:nvSpPr>
          <p:cNvPr id="14" name="Footer">
            <a:extLst>
              <a:ext uri="{FF2B5EF4-FFF2-40B4-BE49-F238E27FC236}">
                <a16:creationId xmlns="" xmlns:a16="http://schemas.microsoft.com/office/drawing/2014/main" id="{F5A1D35E-0648-8146-B3F4-DF957F5A69B5}"/>
              </a:ext>
            </a:extLst>
          </p:cNvPr>
          <p:cNvSpPr>
            <a:spLocks noGrp="1"/>
          </p:cNvSpPr>
          <p:nvPr>
            <p:ph type="ftr" sz="quarter" idx="3"/>
          </p:nvPr>
        </p:nvSpPr>
        <p:spPr>
          <a:xfrm>
            <a:off x="1127466" y="6423979"/>
            <a:ext cx="4020075" cy="365125"/>
          </a:xfrm>
          <a:prstGeom prst="rect">
            <a:avLst/>
          </a:prstGeom>
        </p:spPr>
        <p:txBody>
          <a:bodyPr vert="horz" lIns="0" tIns="0" rIns="0" bIns="0" rtlCol="0" anchor="ctr"/>
          <a:lstStyle>
            <a:lvl1pPr algn="l">
              <a:defRPr sz="1000">
                <a:solidFill>
                  <a:schemeClr val="bg1"/>
                </a:solidFill>
              </a:defRPr>
            </a:lvl1pPr>
          </a:lstStyle>
          <a:p>
            <a:r>
              <a:rPr lang="en-US" altLang="ja-JP" dirty="0" smtClean="0">
                <a:solidFill>
                  <a:srgbClr val="FCFBFA"/>
                </a:solidFill>
              </a:rPr>
              <a:t>Copyright © 2019, Oracle and/or its affiliates. All rights reserved.</a:t>
            </a:r>
            <a:endParaRPr lang="en-US" altLang="ja-JP" dirty="0">
              <a:solidFill>
                <a:srgbClr val="FCFBFA"/>
              </a:solidFill>
            </a:endParaRPr>
          </a:p>
        </p:txBody>
      </p:sp>
      <p:pic>
        <p:nvPicPr>
          <p:cNvPr id="34" name="OTag">
            <a:extLst>
              <a:ext uri="{FF2B5EF4-FFF2-40B4-BE49-F238E27FC236}">
                <a16:creationId xmlns=""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0200" y="6355080"/>
            <a:ext cx="502789" cy="502920"/>
          </a:xfrm>
          <a:prstGeom prst="rect">
            <a:avLst/>
          </a:prstGeom>
        </p:spPr>
      </p:pic>
      <p:cxnSp>
        <p:nvCxnSpPr>
          <p:cNvPr id="21" name="Accent Mark">
            <a:extLst>
              <a:ext uri="{FF2B5EF4-FFF2-40B4-BE49-F238E27FC236}">
                <a16:creationId xmlns="" xmlns:a16="http://schemas.microsoft.com/office/drawing/2014/main" id="{07C84D47-A05F-1B4C-B629-729C7FD3826E}"/>
              </a:ext>
            </a:extLst>
          </p:cNvPr>
          <p:cNvCxnSpPr>
            <a:cxnSpLocks/>
          </p:cNvCxnSpPr>
          <p:nvPr userDrawn="1"/>
        </p:nvCxnSpPr>
        <p:spPr>
          <a:xfrm flipH="1">
            <a:off x="1020818" y="4115028"/>
            <a:ext cx="319957"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 xmlns:a16="http://schemas.microsoft.com/office/drawing/2014/main" id="{A623B5CC-1D01-324D-977F-DBEB5E2F1940}"/>
              </a:ext>
            </a:extLst>
          </p:cNvPr>
          <p:cNvSpPr>
            <a:spLocks noGrp="1"/>
          </p:cNvSpPr>
          <p:nvPr>
            <p:ph type="body" sz="quarter" idx="13" hasCustomPrompt="1"/>
          </p:nvPr>
        </p:nvSpPr>
        <p:spPr>
          <a:xfrm>
            <a:off x="1014723" y="2383542"/>
            <a:ext cx="10147197" cy="1477328"/>
          </a:xfrm>
          <a:prstGeom prst="rect">
            <a:avLst/>
          </a:prstGeom>
        </p:spPr>
        <p:txBody>
          <a:bodyPr wrap="square" lIns="0" anchor="b" anchorCtr="0">
            <a:noAutofit/>
          </a:bodyPr>
          <a:lstStyle>
            <a:lvl1pPr marL="0" indent="0" algn="l" fontAlgn="t">
              <a:lnSpc>
                <a:spcPct val="100000"/>
              </a:lnSpc>
              <a:spcBef>
                <a:spcPts val="0"/>
              </a:spcBef>
              <a:buNone/>
              <a:defRPr sz="3199"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0" name="Text Field">
            <a:extLst>
              <a:ext uri="{FF2B5EF4-FFF2-40B4-BE49-F238E27FC236}">
                <a16:creationId xmlns="" xmlns:a16="http://schemas.microsoft.com/office/drawing/2014/main" id="{18FFF1FB-05AB-0B41-BAE5-8E8BC51700AF}"/>
              </a:ext>
            </a:extLst>
          </p:cNvPr>
          <p:cNvSpPr>
            <a:spLocks noGrp="1"/>
          </p:cNvSpPr>
          <p:nvPr>
            <p:ph type="body" sz="quarter" idx="34" hasCustomPrompt="1"/>
          </p:nvPr>
        </p:nvSpPr>
        <p:spPr>
          <a:xfrm>
            <a:off x="1017765" y="4706393"/>
            <a:ext cx="5076648"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 xmlns:a16="http://schemas.microsoft.com/office/drawing/2014/main" id="{64B2DE50-0500-D341-B88E-362BEEF5810C}"/>
              </a:ext>
            </a:extLst>
          </p:cNvPr>
          <p:cNvSpPr>
            <a:spLocks noGrp="1"/>
          </p:cNvSpPr>
          <p:nvPr>
            <p:ph type="body" sz="quarter" idx="35" hasCustomPrompt="1"/>
          </p:nvPr>
        </p:nvSpPr>
        <p:spPr>
          <a:xfrm>
            <a:off x="1017765" y="4368800"/>
            <a:ext cx="5076648" cy="266291"/>
          </a:xfrm>
        </p:spPr>
        <p:txBody>
          <a:bodyPr>
            <a:noAutofit/>
          </a:bodyPr>
          <a:lstStyle>
            <a:lvl1pPr>
              <a:defRPr b="1"/>
            </a:lvl1pPr>
          </a:lstStyle>
          <a:p>
            <a:pPr lvl="0"/>
            <a:r>
              <a:rPr lang="en-US" dirty="0"/>
              <a:t>Name</a:t>
            </a:r>
          </a:p>
        </p:txBody>
      </p:sp>
    </p:spTree>
    <p:extLst>
      <p:ext uri="{BB962C8B-B14F-4D97-AF65-F5344CB8AC3E}">
        <p14:creationId xmlns:p14="http://schemas.microsoft.com/office/powerpoint/2010/main" val="8138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Title and content bullets">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FB9E9CD-D1E8-2941-B6E9-04C71E3BFC82}"/>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5533" y="4508412"/>
            <a:ext cx="5853293" cy="2341927"/>
          </a:xfrm>
          <a:prstGeom prst="rect">
            <a:avLst/>
          </a:prstGeom>
        </p:spPr>
      </p:pic>
      <p:pic>
        <p:nvPicPr>
          <p:cNvPr id="8" name="Picture 7">
            <a:extLst>
              <a:ext uri="{FF2B5EF4-FFF2-40B4-BE49-F238E27FC236}">
                <a16:creationId xmlns=""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88825" cy="254000"/>
          </a:xfrm>
          <a:prstGeom prst="rect">
            <a:avLst/>
          </a:prstGeom>
        </p:spPr>
      </p:pic>
      <p:sp>
        <p:nvSpPr>
          <p:cNvPr id="2" name="Title 1">
            <a:extLst>
              <a:ext uri="{FF2B5EF4-FFF2-40B4-BE49-F238E27FC236}">
                <a16:creationId xmlns="" xmlns:a16="http://schemas.microsoft.com/office/drawing/2014/main" id="{607B599F-269A-4E45-BB4E-31A49D2385EB}"/>
              </a:ext>
            </a:extLst>
          </p:cNvPr>
          <p:cNvSpPr>
            <a:spLocks noGrp="1"/>
          </p:cNvSpPr>
          <p:nvPr>
            <p:ph type="title" hasCustomPrompt="1"/>
          </p:nvPr>
        </p:nvSpPr>
        <p:spPr>
          <a:xfrm>
            <a:off x="767896" y="783027"/>
            <a:ext cx="10315807"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0" name="Rectangle 9">
            <a:extLst>
              <a:ext uri="{FF2B5EF4-FFF2-40B4-BE49-F238E27FC236}">
                <a16:creationId xmlns="" xmlns:a16="http://schemas.microsoft.com/office/drawing/2014/main" id="{324354AA-8715-3B44-8031-FEACECD4374F}"/>
              </a:ext>
            </a:extLst>
          </p:cNvPr>
          <p:cNvSpPr/>
          <p:nvPr/>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CFBFA"/>
              </a:solidFill>
            </a:endParaRPr>
          </a:p>
        </p:txBody>
      </p:sp>
      <p:sp>
        <p:nvSpPr>
          <p:cNvPr id="9" name="Text Placeholder 8">
            <a:extLst>
              <a:ext uri="{FF2B5EF4-FFF2-40B4-BE49-F238E27FC236}">
                <a16:creationId xmlns="" xmlns:a16="http://schemas.microsoft.com/office/drawing/2014/main" id="{179C4A2B-6D24-4690-8147-06D17BD41EEB}"/>
              </a:ext>
            </a:extLst>
          </p:cNvPr>
          <p:cNvSpPr>
            <a:spLocks noGrp="1"/>
          </p:cNvSpPr>
          <p:nvPr>
            <p:ph type="body" sz="quarter" idx="12" hasCustomPrompt="1"/>
          </p:nvPr>
        </p:nvSpPr>
        <p:spPr>
          <a:xfrm>
            <a:off x="768150" y="2189534"/>
            <a:ext cx="10314885" cy="4017963"/>
          </a:xfrm>
        </p:spPr>
        <p:txBody>
          <a:bodyPr lIns="0">
            <a:normAutofit/>
          </a:bodyPr>
          <a:lstStyle>
            <a:lvl1pPr marL="226945" indent="-226945">
              <a:lnSpc>
                <a:spcPct val="90000"/>
              </a:lnSpc>
              <a:spcBef>
                <a:spcPts val="1200"/>
              </a:spcBef>
              <a:buFont typeface="Arial" panose="020B0604020202020204" pitchFamily="34" charset="0"/>
              <a:buChar char="•"/>
              <a:defRPr sz="1799"/>
            </a:lvl1pPr>
            <a:lvl2pPr marL="0" indent="0">
              <a:lnSpc>
                <a:spcPct val="90000"/>
              </a:lnSpc>
              <a:spcBef>
                <a:spcPts val="1200"/>
              </a:spcBef>
              <a:buNone/>
              <a:defRPr sz="1799"/>
            </a:lvl2pPr>
            <a:lvl3pPr marL="285664" indent="-285664">
              <a:lnSpc>
                <a:spcPct val="90000"/>
              </a:lnSpc>
              <a:spcBef>
                <a:spcPts val="1200"/>
              </a:spcBef>
              <a:buFont typeface="Arial" panose="020B0604020202020204" pitchFamily="34" charset="0"/>
              <a:buChar char="•"/>
              <a:defRPr sz="1799"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799" b="1">
                <a:solidFill>
                  <a:schemeClr val="accent5"/>
                </a:solidFill>
                <a:latin typeface="Oracle Sans" panose="020B0503020204020204" pitchFamily="34" charset="0"/>
                <a:cs typeface="Oracle Sans" panose="020B0503020204020204" pitchFamily="34" charset="0"/>
              </a:defRPr>
            </a:lvl4pPr>
            <a:lvl5pPr marL="1658440" indent="-228531">
              <a:lnSpc>
                <a:spcPct val="90000"/>
              </a:lnSpc>
              <a:spcBef>
                <a:spcPts val="1200"/>
              </a:spcBef>
              <a:defRPr sz="1799"/>
            </a:lvl5pPr>
          </a:lstStyle>
          <a:p>
            <a:pPr lvl="0"/>
            <a:r>
              <a:rPr lang="en-US" dirty="0"/>
              <a:t>Bold 18 </a:t>
            </a:r>
            <a:r>
              <a:rPr lang="en-US" dirty="0" err="1"/>
              <a:t>pt</a:t>
            </a:r>
            <a:r>
              <a:rPr lang="en-US" dirty="0"/>
              <a:t> font</a:t>
            </a:r>
          </a:p>
          <a:p>
            <a:pPr lvl="1"/>
            <a:r>
              <a:rPr lang="en-US" dirty="0"/>
              <a:t>First tab Oracle Sans Light</a:t>
            </a:r>
          </a:p>
          <a:p>
            <a:pPr lvl="2"/>
            <a:r>
              <a:rPr lang="en-US" dirty="0"/>
              <a:t>Second tab Oracle Sans Light bullet</a:t>
            </a:r>
          </a:p>
          <a:p>
            <a:pPr lvl="3"/>
            <a:r>
              <a:rPr lang="en-US" dirty="0"/>
              <a:t>Third tab highlight</a:t>
            </a:r>
          </a:p>
        </p:txBody>
      </p:sp>
      <p:pic>
        <p:nvPicPr>
          <p:cNvPr id="12" name="Picture 11">
            <a:extLst>
              <a:ext uri="{FF2B5EF4-FFF2-40B4-BE49-F238E27FC236}">
                <a16:creationId xmlns="" xmlns:a16="http://schemas.microsoft.com/office/drawing/2014/main" id="{FD9D28AE-03A7-5540-ABA1-3FE9145E99A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0464" y="6356350"/>
            <a:ext cx="502789" cy="502920"/>
          </a:xfrm>
          <a:prstGeom prst="rect">
            <a:avLst/>
          </a:prstGeom>
        </p:spPr>
      </p:pic>
      <p:pic>
        <p:nvPicPr>
          <p:cNvPr id="11" name="Picture 10">
            <a:extLst>
              <a:ext uri="{FF2B5EF4-FFF2-40B4-BE49-F238E27FC236}">
                <a16:creationId xmlns="" xmlns:a16="http://schemas.microsoft.com/office/drawing/2014/main" id="{2D19EBF2-5EC1-40A4-AF1C-41E2D1E6A8C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335533" y="4508412"/>
            <a:ext cx="5853293" cy="2341927"/>
          </a:xfrm>
          <a:prstGeom prst="rect">
            <a:avLst/>
          </a:prstGeom>
        </p:spPr>
      </p:pic>
      <p:pic>
        <p:nvPicPr>
          <p:cNvPr id="15" name="Picture 14">
            <a:extLst>
              <a:ext uri="{FF2B5EF4-FFF2-40B4-BE49-F238E27FC236}">
                <a16:creationId xmlns="" xmlns:a16="http://schemas.microsoft.com/office/drawing/2014/main" id="{743C9020-E05C-4BFD-A360-A99F137D8F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88825" cy="254000"/>
          </a:xfrm>
          <a:prstGeom prst="rect">
            <a:avLst/>
          </a:prstGeom>
        </p:spPr>
      </p:pic>
      <p:sp>
        <p:nvSpPr>
          <p:cNvPr id="16" name="Rectangle 15">
            <a:extLst>
              <a:ext uri="{FF2B5EF4-FFF2-40B4-BE49-F238E27FC236}">
                <a16:creationId xmlns="" xmlns:a16="http://schemas.microsoft.com/office/drawing/2014/main" id="{AC2C67D5-835B-4C00-A440-B76BB74088DC}"/>
              </a:ext>
            </a:extLst>
          </p:cNvPr>
          <p:cNvSpPr/>
          <p:nvPr/>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CFBFA"/>
              </a:solidFill>
            </a:endParaRPr>
          </a:p>
        </p:txBody>
      </p:sp>
      <p:pic>
        <p:nvPicPr>
          <p:cNvPr id="17" name="Picture 16">
            <a:extLst>
              <a:ext uri="{FF2B5EF4-FFF2-40B4-BE49-F238E27FC236}">
                <a16:creationId xmlns="" xmlns:a16="http://schemas.microsoft.com/office/drawing/2014/main" id="{A6F0F0F4-8D35-44B3-8B0B-77044D08B5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90464" y="6356350"/>
            <a:ext cx="502789" cy="502920"/>
          </a:xfrm>
          <a:prstGeom prst="rect">
            <a:avLst/>
          </a:prstGeom>
        </p:spPr>
      </p:pic>
      <p:pic>
        <p:nvPicPr>
          <p:cNvPr id="18" name="Picture 17">
            <a:extLst>
              <a:ext uri="{FF2B5EF4-FFF2-40B4-BE49-F238E27FC236}">
                <a16:creationId xmlns="" xmlns:a16="http://schemas.microsoft.com/office/drawing/2014/main" id="{2D45154B-A9C5-41E4-938E-AFD105F9327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335533" y="4508412"/>
            <a:ext cx="5853293" cy="2341927"/>
          </a:xfrm>
          <a:prstGeom prst="rect">
            <a:avLst/>
          </a:prstGeom>
        </p:spPr>
      </p:pic>
      <p:pic>
        <p:nvPicPr>
          <p:cNvPr id="19" name="Picture 18">
            <a:extLst>
              <a:ext uri="{FF2B5EF4-FFF2-40B4-BE49-F238E27FC236}">
                <a16:creationId xmlns="" xmlns:a16="http://schemas.microsoft.com/office/drawing/2014/main" id="{56CCB891-0C09-434F-86C9-482E3802945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88825" cy="254000"/>
          </a:xfrm>
          <a:prstGeom prst="rect">
            <a:avLst/>
          </a:prstGeom>
        </p:spPr>
      </p:pic>
      <p:sp>
        <p:nvSpPr>
          <p:cNvPr id="20" name="Rectangle 19">
            <a:extLst>
              <a:ext uri="{FF2B5EF4-FFF2-40B4-BE49-F238E27FC236}">
                <a16:creationId xmlns="" xmlns:a16="http://schemas.microsoft.com/office/drawing/2014/main" id="{F8A53189-C107-4D7B-A6FE-566B0A9713C1}"/>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CFBFA"/>
              </a:solidFill>
            </a:endParaRPr>
          </a:p>
        </p:txBody>
      </p:sp>
      <p:pic>
        <p:nvPicPr>
          <p:cNvPr id="21" name="Picture 20">
            <a:extLst>
              <a:ext uri="{FF2B5EF4-FFF2-40B4-BE49-F238E27FC236}">
                <a16:creationId xmlns="" xmlns:a16="http://schemas.microsoft.com/office/drawing/2014/main" id="{4073E056-A79F-40C2-AF62-B761B685828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1190464" y="6356350"/>
            <a:ext cx="502789" cy="502920"/>
          </a:xfrm>
          <a:prstGeom prst="rect">
            <a:avLst/>
          </a:prstGeom>
        </p:spPr>
      </p:pic>
      <p:sp>
        <p:nvSpPr>
          <p:cNvPr id="3" name="Footer Placeholder 2">
            <a:extLst>
              <a:ext uri="{FF2B5EF4-FFF2-40B4-BE49-F238E27FC236}">
                <a16:creationId xmlns="" xmlns:a16="http://schemas.microsoft.com/office/drawing/2014/main" id="{F226F486-2A5C-41B3-B9CA-0FF4AD305B93}"/>
              </a:ext>
            </a:extLst>
          </p:cNvPr>
          <p:cNvSpPr>
            <a:spLocks noGrp="1"/>
          </p:cNvSpPr>
          <p:nvPr>
            <p:ph type="ftr" sz="quarter" idx="13"/>
          </p:nvPr>
        </p:nvSpPr>
        <p:spPr/>
        <p:txBody>
          <a:bodyPr/>
          <a:lstStyle/>
          <a:p>
            <a:r>
              <a:rPr lang="en-US" dirty="0" smtClean="0"/>
              <a:t>Copyright © 2019, Oracle and/or its affiliates. All rights reserved.</a:t>
            </a:r>
            <a:endParaRPr lang="en-US" dirty="0"/>
          </a:p>
        </p:txBody>
      </p:sp>
      <p:sp>
        <p:nvSpPr>
          <p:cNvPr id="4" name="Slide Number Placeholder 3">
            <a:extLst>
              <a:ext uri="{FF2B5EF4-FFF2-40B4-BE49-F238E27FC236}">
                <a16:creationId xmlns="" xmlns:a16="http://schemas.microsoft.com/office/drawing/2014/main" id="{91EA69CC-DFA6-4903-A044-B17834B208EE}"/>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027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メイリオ" pitchFamily="50" charset="-128"/>
                <a:ea typeface="メイリオ" pitchFamily="50" charset="-128"/>
                <a:cs typeface="メイリオ" pitchFamily="50" charset="-128"/>
              </a:defRPr>
            </a:lvl1pPr>
          </a:lstStyle>
          <a:p>
            <a:r>
              <a:rPr lang="ja-JP" altLang="en-US" dirty="0" smtClean="0"/>
              <a:t>マスタ タイトルの書式設定</a:t>
            </a:r>
            <a:endParaRPr dirty="0"/>
          </a:p>
        </p:txBody>
      </p:sp>
      <p:sp>
        <p:nvSpPr>
          <p:cNvPr id="3" name="Content Placeholder 2"/>
          <p:cNvSpPr>
            <a:spLocks noGrp="1"/>
          </p:cNvSpPr>
          <p:nvPr>
            <p:ph idx="1"/>
          </p:nvPr>
        </p:nvSpPr>
        <p:spPr>
          <a:xfrm>
            <a:off x="531151" y="1412776"/>
            <a:ext cx="11126522" cy="4530824"/>
          </a:xfrm>
        </p:spPr>
        <p:txBody>
          <a:bodyPr/>
          <a:lstStyle>
            <a:lvl1pPr>
              <a:lnSpc>
                <a:spcPct val="100000"/>
              </a:lnSpc>
              <a:buFont typeface="Arial" pitchFamily="34" charset="0"/>
              <a:buChar char="•"/>
              <a:defRPr>
                <a:latin typeface="メイリオ" pitchFamily="50" charset="-128"/>
                <a:ea typeface="メイリオ" pitchFamily="50" charset="-128"/>
                <a:cs typeface="メイリオ" pitchFamily="50" charset="-128"/>
              </a:defRPr>
            </a:lvl1pPr>
            <a:lvl2pPr>
              <a:lnSpc>
                <a:spcPct val="100000"/>
              </a:lnSpc>
              <a:buFont typeface="Arial" pitchFamily="34" charset="0"/>
              <a:buChar char="•"/>
              <a:defRPr>
                <a:latin typeface="メイリオ" pitchFamily="50" charset="-128"/>
                <a:ea typeface="メイリオ" pitchFamily="50" charset="-128"/>
                <a:cs typeface="メイリオ" pitchFamily="50" charset="-128"/>
              </a:defRPr>
            </a:lvl2pPr>
            <a:lvl3pPr>
              <a:lnSpc>
                <a:spcPct val="100000"/>
              </a:lnSpc>
              <a:buFont typeface="Arial" pitchFamily="34" charset="0"/>
              <a:buChar char="•"/>
              <a:defRPr>
                <a:latin typeface="メイリオ" pitchFamily="50" charset="-128"/>
                <a:ea typeface="メイリオ" pitchFamily="50" charset="-128"/>
                <a:cs typeface="メイリオ" pitchFamily="50" charset="-128"/>
              </a:defRPr>
            </a:lvl3pPr>
            <a:lvl4pPr>
              <a:lnSpc>
                <a:spcPct val="100000"/>
              </a:lnSpc>
              <a:buFont typeface="Arial" pitchFamily="34" charset="0"/>
              <a:buChar char="•"/>
              <a:defRPr>
                <a:latin typeface="メイリオ" pitchFamily="50" charset="-128"/>
                <a:ea typeface="メイリオ" pitchFamily="50" charset="-128"/>
                <a:cs typeface="メイリオ" pitchFamily="50" charset="-128"/>
              </a:defRPr>
            </a:lvl4pPr>
            <a:lvl5pPr>
              <a:lnSpc>
                <a:spcPct val="100000"/>
              </a:lnSpc>
              <a:buFont typeface="Arial" pitchFamily="34" charset="0"/>
              <a:buChar char="•"/>
              <a:defRPr>
                <a:latin typeface="メイリオ" pitchFamily="50" charset="-128"/>
                <a:ea typeface="メイリオ" pitchFamily="50" charset="-128"/>
                <a:cs typeface="メイリオ" pitchFamily="50" charset="-128"/>
              </a:defRPr>
            </a:lvl5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dirty="0"/>
          </a:p>
        </p:txBody>
      </p:sp>
      <p:sp>
        <p:nvSpPr>
          <p:cNvPr id="4" name="Date Placeholder 3"/>
          <p:cNvSpPr>
            <a:spLocks noGrp="1"/>
          </p:cNvSpPr>
          <p:nvPr>
            <p:ph type="dt" sz="half" idx="10"/>
          </p:nvPr>
        </p:nvSpPr>
        <p:spPr>
          <a:xfrm>
            <a:off x="2349996" y="6556248"/>
            <a:ext cx="1226398" cy="182880"/>
          </a:xfrm>
          <a:prstGeom prst="rect">
            <a:avLst/>
          </a:prstGeom>
        </p:spPr>
        <p:txBody>
          <a:bodyPr/>
          <a:lstStyle/>
          <a:p>
            <a:fld id="{E248A2DF-98E5-4437-B842-E0DCD9A6A408}" type="datetime1">
              <a:rPr lang="en-US"/>
              <a:pPr/>
              <a:t>1/19/2020</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364462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メイリオ" pitchFamily="50" charset="-128"/>
                <a:ea typeface="メイリオ" pitchFamily="50" charset="-128"/>
                <a:cs typeface="メイリオ" pitchFamily="50" charset="-128"/>
              </a:defRPr>
            </a:lvl1pPr>
          </a:lstStyle>
          <a:p>
            <a:r>
              <a:rPr lang="ja-JP" altLang="en-US" dirty="0" smtClean="0"/>
              <a:t>マスタ タイトルの書式設定</a:t>
            </a:r>
            <a:endParaRPr dirty="0"/>
          </a:p>
        </p:txBody>
      </p:sp>
      <p:sp>
        <p:nvSpPr>
          <p:cNvPr id="3" name="Content Placeholder 2"/>
          <p:cNvSpPr>
            <a:spLocks noGrp="1"/>
          </p:cNvSpPr>
          <p:nvPr>
            <p:ph idx="1"/>
          </p:nvPr>
        </p:nvSpPr>
        <p:spPr>
          <a:xfrm>
            <a:off x="531151" y="1340768"/>
            <a:ext cx="11126522" cy="4602832"/>
          </a:xfrm>
        </p:spPr>
        <p:txBody>
          <a:bodyPr/>
          <a:lstStyle>
            <a:lvl1pPr>
              <a:lnSpc>
                <a:spcPct val="100000"/>
              </a:lnSpc>
              <a:buFont typeface="Arial" pitchFamily="34" charset="0"/>
              <a:buChar char="•"/>
              <a:defRPr>
                <a:latin typeface="メイリオ" pitchFamily="50" charset="-128"/>
                <a:ea typeface="メイリオ" pitchFamily="50" charset="-128"/>
                <a:cs typeface="メイリオ" pitchFamily="50" charset="-128"/>
              </a:defRPr>
            </a:lvl1pPr>
            <a:lvl2pPr>
              <a:lnSpc>
                <a:spcPct val="100000"/>
              </a:lnSpc>
              <a:buFont typeface="Arial" pitchFamily="34" charset="0"/>
              <a:buChar char="•"/>
              <a:defRPr>
                <a:latin typeface="メイリオ" pitchFamily="50" charset="-128"/>
                <a:ea typeface="メイリオ" pitchFamily="50" charset="-128"/>
                <a:cs typeface="メイリオ" pitchFamily="50" charset="-128"/>
              </a:defRPr>
            </a:lvl2pPr>
            <a:lvl3pPr>
              <a:lnSpc>
                <a:spcPct val="100000"/>
              </a:lnSpc>
              <a:buFont typeface="Arial" pitchFamily="34" charset="0"/>
              <a:buChar char="•"/>
              <a:defRPr>
                <a:latin typeface="メイリオ" pitchFamily="50" charset="-128"/>
                <a:ea typeface="メイリオ" pitchFamily="50" charset="-128"/>
                <a:cs typeface="メイリオ" pitchFamily="50" charset="-128"/>
              </a:defRPr>
            </a:lvl3pPr>
            <a:lvl4pPr>
              <a:lnSpc>
                <a:spcPct val="100000"/>
              </a:lnSpc>
              <a:buFont typeface="Arial" pitchFamily="34" charset="0"/>
              <a:buChar char="•"/>
              <a:defRPr>
                <a:latin typeface="メイリオ" pitchFamily="50" charset="-128"/>
                <a:ea typeface="メイリオ" pitchFamily="50" charset="-128"/>
                <a:cs typeface="メイリオ" pitchFamily="50" charset="-128"/>
              </a:defRPr>
            </a:lvl4pPr>
            <a:lvl5pPr>
              <a:lnSpc>
                <a:spcPct val="100000"/>
              </a:lnSpc>
              <a:buFont typeface="Arial" pitchFamily="34" charset="0"/>
              <a:buChar char="•"/>
              <a:defRPr>
                <a:latin typeface="メイリオ" pitchFamily="50" charset="-128"/>
                <a:ea typeface="メイリオ" pitchFamily="50" charset="-128"/>
                <a:cs typeface="メイリオ" pitchFamily="50" charset="-128"/>
              </a:defRPr>
            </a:lvl5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dirty="0"/>
          </a:p>
        </p:txBody>
      </p:sp>
      <p:sp>
        <p:nvSpPr>
          <p:cNvPr id="4" name="Date Placeholder 3"/>
          <p:cNvSpPr>
            <a:spLocks noGrp="1"/>
          </p:cNvSpPr>
          <p:nvPr>
            <p:ph type="dt" sz="half" idx="10"/>
          </p:nvPr>
        </p:nvSpPr>
        <p:spPr>
          <a:xfrm>
            <a:off x="2349996" y="6556248"/>
            <a:ext cx="1226398" cy="182880"/>
          </a:xfrm>
          <a:prstGeom prst="rect">
            <a:avLst/>
          </a:prstGeom>
        </p:spPr>
        <p:txBody>
          <a:bodyPr/>
          <a:lstStyle/>
          <a:p>
            <a:fld id="{E248A2DF-98E5-4437-B842-E0DCD9A6A408}" type="datetime1">
              <a:rPr lang="en-US"/>
              <a:pPr/>
              <a:t>1/19/2020</a:t>
            </a:fld>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211188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mtClean="0"/>
              <a:t>Click to edit Master title style</a:t>
            </a:r>
            <a:endParaRPr dirty="0"/>
          </a:p>
        </p:txBody>
      </p:sp>
      <p:sp>
        <p:nvSpPr>
          <p:cNvPr id="3" name="Content Placeholder 2"/>
          <p:cNvSpPr>
            <a:spLocks noGrp="1"/>
          </p:cNvSpPr>
          <p:nvPr>
            <p:ph sz="half" idx="1"/>
          </p:nvPr>
        </p:nvSpPr>
        <p:spPr>
          <a:xfrm>
            <a:off x="531813" y="1524001"/>
            <a:ext cx="5410199" cy="4419600"/>
          </a:xfrm>
        </p:spPr>
        <p:txBody>
          <a:bodyPr>
            <a:noAutofit/>
          </a:bodyPr>
          <a:lstStyle>
            <a:lvl1pPr>
              <a:defRPr sz="2799"/>
            </a:lvl1pPr>
            <a:lvl2pPr>
              <a:defRPr sz="2399"/>
            </a:lvl2pPr>
            <a:lvl3pPr>
              <a:defRPr sz="1999"/>
            </a:lvl3pPr>
            <a:lvl4pPr>
              <a:defRPr sz="1799"/>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half" idx="2"/>
          </p:nvPr>
        </p:nvSpPr>
        <p:spPr>
          <a:xfrm>
            <a:off x="6246814" y="1524001"/>
            <a:ext cx="5410198" cy="4419600"/>
          </a:xfrm>
        </p:spPr>
        <p:txBody>
          <a:bodyPr>
            <a:noAutofit/>
          </a:bodyPr>
          <a:lstStyle>
            <a:lvl1pPr>
              <a:defRPr sz="2799"/>
            </a:lvl1pPr>
            <a:lvl2pPr>
              <a:defRPr sz="2399"/>
            </a:lvl2pPr>
            <a:lvl3pPr>
              <a:defRPr sz="1999"/>
            </a:lvl3pPr>
            <a:lvl4pPr>
              <a:defRPr sz="1799"/>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a:xfrm>
            <a:off x="4563215" y="6556248"/>
            <a:ext cx="1226398" cy="182880"/>
          </a:xfrm>
          <a:prstGeom prst="rect">
            <a:avLst/>
          </a:prstGeom>
        </p:spPr>
        <p:txBody>
          <a:bodyPr/>
          <a:lstStyle/>
          <a:p>
            <a:endParaRPr dirty="0"/>
          </a:p>
        </p:txBody>
      </p:sp>
      <p:sp>
        <p:nvSpPr>
          <p:cNvPr id="6" name="Footer Placeholder 5"/>
          <p:cNvSpPr>
            <a:spLocks noGrp="1"/>
          </p:cNvSpPr>
          <p:nvPr>
            <p:ph type="ftr" sz="quarter" idx="11"/>
          </p:nvPr>
        </p:nvSpPr>
        <p:spPr/>
        <p:txBody>
          <a:bodyPr/>
          <a:lstStyle/>
          <a:p>
            <a:r>
              <a:rPr lang="en-US" smtClean="0"/>
              <a:t>.</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85601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72184" y="327387"/>
            <a:ext cx="10969924" cy="541860"/>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1072184" y="2029471"/>
            <a:ext cx="10969943"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184" y="864288"/>
            <a:ext cx="10969943" cy="406400"/>
          </a:xfrm>
        </p:spPr>
        <p:txBody>
          <a:bodyPr anchor="t" anchorCtr="0">
            <a:noAutofit/>
          </a:bodyPr>
          <a:lstStyle>
            <a:lvl1pPr marL="0" indent="0">
              <a:spcAft>
                <a:spcPts val="0"/>
              </a:spcAft>
              <a:buFontTx/>
              <a:buNone/>
              <a:defRPr sz="2699">
                <a:solidFill>
                  <a:schemeClr val="accent1"/>
                </a:solidFill>
              </a:defRPr>
            </a:lvl1pPr>
            <a:lvl2pPr marL="609260" indent="0">
              <a:buFontTx/>
              <a:buNone/>
              <a:defRPr/>
            </a:lvl2pPr>
            <a:lvl3pPr marL="1218519" indent="0">
              <a:buFontTx/>
              <a:buNone/>
              <a:defRPr/>
            </a:lvl3pPr>
            <a:lvl4pPr marL="1827780" indent="0">
              <a:buFontTx/>
              <a:buNone/>
              <a:defRPr/>
            </a:lvl4pPr>
            <a:lvl5pPr marL="2437040" indent="0">
              <a:buFontTx/>
              <a:buNone/>
              <a:defRPr/>
            </a:lvl5pPr>
          </a:lstStyle>
          <a:p>
            <a:pPr lvl="0"/>
            <a:r>
              <a:rPr lang="en-US"/>
              <a:t>Click to edit Master text styles</a:t>
            </a:r>
          </a:p>
        </p:txBody>
      </p:sp>
      <p:sp>
        <p:nvSpPr>
          <p:cNvPr id="5" name="Footer Placeholder 4">
            <a:extLst>
              <a:ext uri="{FF2B5EF4-FFF2-40B4-BE49-F238E27FC236}">
                <a16:creationId xmlns="" xmlns:a16="http://schemas.microsoft.com/office/drawing/2014/main" id="{C2A99044-A7DB-4F54-ACB0-4E665A13DE8F}"/>
              </a:ext>
            </a:extLst>
          </p:cNvPr>
          <p:cNvSpPr>
            <a:spLocks noGrp="1"/>
          </p:cNvSpPr>
          <p:nvPr>
            <p:ph type="ftr" sz="quarter" idx="11"/>
          </p:nvPr>
        </p:nvSpPr>
        <p:spPr>
          <a:xfrm>
            <a:off x="694763" y="6523143"/>
            <a:ext cx="7125296" cy="365125"/>
          </a:xfrm>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592657982"/>
      </p:ext>
    </p:extLst>
  </p:cSld>
  <p:clrMapOvr>
    <a:masterClrMapping/>
  </p:clrMapOvr>
  <p:transition spd="med">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814" y="1373743"/>
            <a:ext cx="11125198" cy="343299"/>
          </a:xfrm>
        </p:spPr>
        <p:txBody>
          <a:bodyPr>
            <a:noAutofit/>
          </a:bodyPr>
          <a:lstStyle>
            <a:lvl1pPr marL="1588" indent="0">
              <a:spcBef>
                <a:spcPts val="0"/>
              </a:spcBef>
              <a:buFontTx/>
              <a:buNone/>
              <a:defRPr sz="2399" b="1"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
        <p:nvSpPr>
          <p:cNvPr id="4" name="Footer Placeholder 4">
            <a:extLst>
              <a:ext uri="{FF2B5EF4-FFF2-40B4-BE49-F238E27FC236}">
                <a16:creationId xmlns="" xmlns:a16="http://schemas.microsoft.com/office/drawing/2014/main" id="{C2A99044-A7DB-4F54-ACB0-4E665A13DE8F}"/>
              </a:ext>
            </a:extLst>
          </p:cNvPr>
          <p:cNvSpPr>
            <a:spLocks noGrp="1"/>
          </p:cNvSpPr>
          <p:nvPr>
            <p:ph type="ftr" sz="quarter" idx="11"/>
          </p:nvPr>
        </p:nvSpPr>
        <p:spPr>
          <a:xfrm>
            <a:off x="694763" y="6523143"/>
            <a:ext cx="7125296" cy="365125"/>
          </a:xfrm>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32065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xmlns="" id="{A6A809C4-004B-41C4-A764-304E91EF7DE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88825"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34" name="Title 10">
            <a:extLst>
              <a:ext uri="{FF2B5EF4-FFF2-40B4-BE49-F238E27FC236}">
                <a16:creationId xmlns:a16="http://schemas.microsoft.com/office/drawing/2014/main" xmlns="" id="{10C122FE-A35D-4D48-9A96-B6651F81A0F0}"/>
              </a:ext>
            </a:extLst>
          </p:cNvPr>
          <p:cNvSpPr>
            <a:spLocks noGrp="1"/>
          </p:cNvSpPr>
          <p:nvPr>
            <p:ph type="title"/>
          </p:nvPr>
        </p:nvSpPr>
        <p:spPr>
          <a:xfrm>
            <a:off x="1050294" y="2918257"/>
            <a:ext cx="10073720" cy="909981"/>
          </a:xfrm>
        </p:spPr>
        <p:txBody>
          <a:bodyPr>
            <a:noAutofit/>
          </a:bodyPr>
          <a:lstStyle>
            <a:lvl1pPr algn="l">
              <a:defRPr sz="3999"/>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xmlns="" id="{A6301C15-7797-A94F-B73F-2D2FFD904608}"/>
              </a:ext>
            </a:extLst>
          </p:cNvPr>
          <p:cNvSpPr>
            <a:spLocks noGrp="1"/>
          </p:cNvSpPr>
          <p:nvPr>
            <p:ph type="body" sz="quarter" idx="15" hasCustomPrompt="1"/>
          </p:nvPr>
        </p:nvSpPr>
        <p:spPr>
          <a:xfrm>
            <a:off x="1050294" y="3864363"/>
            <a:ext cx="10073720" cy="416073"/>
          </a:xfrm>
        </p:spPr>
        <p:txBody>
          <a:bodyPr lIns="0">
            <a:noAutofit/>
          </a:bodyPr>
          <a:lstStyle>
            <a:lvl1pPr marL="0" indent="0">
              <a:spcBef>
                <a:spcPts val="0"/>
              </a:spcBef>
              <a:buNone/>
              <a:defRPr sz="2399" b="1" i="0">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pic>
        <p:nvPicPr>
          <p:cNvPr id="36" name="Picture 35">
            <a:extLst>
              <a:ext uri="{FF2B5EF4-FFF2-40B4-BE49-F238E27FC236}">
                <a16:creationId xmlns:a16="http://schemas.microsoft.com/office/drawing/2014/main" xmlns="" id="{716F8285-7F80-9E47-812A-1A8AFBF908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295" y="838952"/>
            <a:ext cx="1345459" cy="171805"/>
          </a:xfrm>
          <a:prstGeom prst="rect">
            <a:avLst/>
          </a:prstGeom>
        </p:spPr>
      </p:pic>
      <p:pic>
        <p:nvPicPr>
          <p:cNvPr id="11" name="Picture 10">
            <a:extLst>
              <a:ext uri="{FF2B5EF4-FFF2-40B4-BE49-F238E27FC236}">
                <a16:creationId xmlns:a16="http://schemas.microsoft.com/office/drawing/2014/main" xmlns="" id="{5443AB50-F71A-C141-8E4C-4C3726E160BE}"/>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xmlns="" id="{FB7D5317-746C-4CF0-AEEE-2D7626ECBDA9}"/>
              </a:ext>
            </a:extLst>
          </p:cNvPr>
          <p:cNvSpPr>
            <a:spLocks noGrp="1"/>
          </p:cNvSpPr>
          <p:nvPr>
            <p:ph type="ftr" sz="quarter" idx="16"/>
          </p:nvPr>
        </p:nvSpPr>
        <p:spPr/>
        <p:txBody>
          <a:bodyPr/>
          <a:lstStyle/>
          <a:p>
            <a:r>
              <a:rPr lang="en-US" smtClean="0">
                <a:solidFill>
                  <a:prstClr val="white"/>
                </a:solidFill>
              </a:rPr>
              <a:t>Confidential – © 2019 Oracle Internal</a:t>
            </a:r>
            <a:endParaRPr lang="en-US" dirty="0">
              <a:solidFill>
                <a:prstClr val="white"/>
              </a:solidFill>
            </a:endParaRPr>
          </a:p>
        </p:txBody>
      </p:sp>
      <p:sp>
        <p:nvSpPr>
          <p:cNvPr id="3" name="Slide Number Placeholder 2">
            <a:extLst>
              <a:ext uri="{FF2B5EF4-FFF2-40B4-BE49-F238E27FC236}">
                <a16:creationId xmlns:a16="http://schemas.microsoft.com/office/drawing/2014/main" xmlns="" id="{7C71D98D-6B46-48EF-8D0D-2AAA099A55E2}"/>
              </a:ext>
            </a:extLst>
          </p:cNvPr>
          <p:cNvSpPr>
            <a:spLocks noGrp="1"/>
          </p:cNvSpPr>
          <p:nvPr>
            <p:ph type="sldNum" sz="quarter" idx="17"/>
          </p:nvPr>
        </p:nvSpPr>
        <p:spPr/>
        <p:txBody>
          <a:body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58813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xmlns="" id="{A4C97F1E-BE16-AA42-BFFE-49B2AA09D2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1411" y="224474"/>
            <a:ext cx="4927413"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xmlns="" id="{5F7F53D4-47BD-9145-A247-BCC9EDCB7984}"/>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l="14005" b="27845"/>
          <a:stretch/>
        </p:blipFill>
        <p:spPr>
          <a:xfrm>
            <a:off x="-1" y="5667594"/>
            <a:ext cx="3806068" cy="1190407"/>
          </a:xfrm>
          <a:prstGeom prst="rect">
            <a:avLst/>
          </a:prstGeom>
        </p:spPr>
      </p:pic>
      <p:sp>
        <p:nvSpPr>
          <p:cNvPr id="20" name="Rectangle 19">
            <a:extLst>
              <a:ext uri="{FF2B5EF4-FFF2-40B4-BE49-F238E27FC236}">
                <a16:creationId xmlns:a16="http://schemas.microsoft.com/office/drawing/2014/main" xmlns="" id="{DD9CD23F-B20E-499B-9C1E-B99F1B32803A}"/>
              </a:ext>
            </a:extLst>
          </p:cNvPr>
          <p:cNvSpPr/>
          <p:nvPr userDrawn="1"/>
        </p:nvSpPr>
        <p:spPr>
          <a:xfrm>
            <a:off x="11353312" y="5494436"/>
            <a:ext cx="101490"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34" name="Title 10">
            <a:extLst>
              <a:ext uri="{FF2B5EF4-FFF2-40B4-BE49-F238E27FC236}">
                <a16:creationId xmlns:a16="http://schemas.microsoft.com/office/drawing/2014/main" xmlns="" id="{10C122FE-A35D-4D48-9A96-B6651F81A0F0}"/>
              </a:ext>
            </a:extLst>
          </p:cNvPr>
          <p:cNvSpPr>
            <a:spLocks noGrp="1"/>
          </p:cNvSpPr>
          <p:nvPr>
            <p:ph type="title"/>
          </p:nvPr>
        </p:nvSpPr>
        <p:spPr>
          <a:xfrm>
            <a:off x="1050294" y="2918257"/>
            <a:ext cx="10073720" cy="909981"/>
          </a:xfrm>
        </p:spPr>
        <p:txBody>
          <a:bodyPr>
            <a:noAutofit/>
          </a:bodyPr>
          <a:lstStyle>
            <a:lvl1pPr algn="l">
              <a:defRPr sz="3999"/>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xmlns="" id="{A6301C15-7797-A94F-B73F-2D2FFD904608}"/>
              </a:ext>
            </a:extLst>
          </p:cNvPr>
          <p:cNvSpPr>
            <a:spLocks noGrp="1"/>
          </p:cNvSpPr>
          <p:nvPr>
            <p:ph type="body" sz="quarter" idx="15" hasCustomPrompt="1"/>
          </p:nvPr>
        </p:nvSpPr>
        <p:spPr>
          <a:xfrm>
            <a:off x="1050294" y="3864363"/>
            <a:ext cx="10073720" cy="416073"/>
          </a:xfrm>
        </p:spPr>
        <p:txBody>
          <a:bodyPr lIns="0">
            <a:noAutofit/>
          </a:bodyPr>
          <a:lstStyle>
            <a:lvl1pPr marL="0" indent="0">
              <a:spcBef>
                <a:spcPts val="0"/>
              </a:spcBef>
              <a:buNone/>
              <a:defRPr sz="2399" b="1" i="0">
                <a:latin typeface="Oracle Sans" panose="020B0503020204020204" pitchFamily="34" charset="0"/>
                <a:cs typeface="Oracle Sans" panose="020B0503020204020204" pitchFamily="34" charset="0"/>
              </a:defRPr>
            </a:lvl1pPr>
            <a:lvl2pPr marL="0" indent="0">
              <a:spcBef>
                <a:spcPts val="0"/>
              </a:spcBef>
              <a:buNone/>
              <a:defRPr sz="2399"/>
            </a:lvl2pPr>
            <a:lvl3pPr marL="0" indent="0">
              <a:spcBef>
                <a:spcPts val="0"/>
              </a:spcBef>
              <a:buNone/>
              <a:defRPr sz="2399"/>
            </a:lvl3pPr>
            <a:lvl4pPr marL="0" indent="0">
              <a:spcBef>
                <a:spcPts val="0"/>
              </a:spcBef>
              <a:buNone/>
              <a:defRPr sz="2399"/>
            </a:lvl4pPr>
            <a:lvl5pPr marL="0" indent="0">
              <a:spcBef>
                <a:spcPts val="0"/>
              </a:spcBef>
              <a:buNone/>
              <a:defRPr sz="2399"/>
            </a:lvl5pPr>
            <a:lvl6pPr marL="0" indent="0">
              <a:spcBef>
                <a:spcPts val="0"/>
              </a:spcBef>
              <a:buNone/>
              <a:defRPr sz="2399"/>
            </a:lvl6pPr>
            <a:lvl7pPr marL="0" indent="0">
              <a:spcBef>
                <a:spcPts val="0"/>
              </a:spcBef>
              <a:buNone/>
              <a:defRPr sz="2399"/>
            </a:lvl7pPr>
            <a:lvl8pPr marL="0" indent="0">
              <a:spcBef>
                <a:spcPts val="0"/>
              </a:spcBef>
              <a:buNone/>
              <a:defRPr sz="2399"/>
            </a:lvl8pPr>
            <a:lvl9pPr marL="0" indent="0">
              <a:spcBef>
                <a:spcPts val="0"/>
              </a:spcBef>
              <a:buNone/>
              <a:defRPr sz="2399"/>
            </a:lvl9pPr>
          </a:lstStyle>
          <a:p>
            <a:pPr lvl="0"/>
            <a:r>
              <a:rPr dirty="0"/>
              <a:t>Click to add subtitle</a:t>
            </a:r>
          </a:p>
        </p:txBody>
      </p:sp>
      <p:pic>
        <p:nvPicPr>
          <p:cNvPr id="36" name="Picture 35">
            <a:extLst>
              <a:ext uri="{FF2B5EF4-FFF2-40B4-BE49-F238E27FC236}">
                <a16:creationId xmlns:a16="http://schemas.microsoft.com/office/drawing/2014/main" xmlns="" id="{716F8285-7F80-9E47-812A-1A8AFBF908B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50295" y="838952"/>
            <a:ext cx="1345459" cy="171805"/>
          </a:xfrm>
          <a:prstGeom prst="rect">
            <a:avLst/>
          </a:prstGeom>
        </p:spPr>
      </p:pic>
      <p:pic>
        <p:nvPicPr>
          <p:cNvPr id="15" name="Picture 14">
            <a:extLst>
              <a:ext uri="{FF2B5EF4-FFF2-40B4-BE49-F238E27FC236}">
                <a16:creationId xmlns:a16="http://schemas.microsoft.com/office/drawing/2014/main" xmlns="" id="{86A5C7BD-760D-5147-B15C-5257558DF45E}"/>
              </a:ext>
            </a:extLst>
          </p:cNvPr>
          <p:cNvPicPr>
            <a:picLocks noChangeAspect="1"/>
          </p:cNvPicPr>
          <p:nvPr userDrawn="1"/>
        </p:nvPicPr>
        <p:blipFill>
          <a:blip r:embed="rId5"/>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xmlns="" id="{F453DE52-AC7B-4161-B95D-697859A92000}"/>
              </a:ext>
            </a:extLst>
          </p:cNvPr>
          <p:cNvSpPr>
            <a:spLocks noGrp="1"/>
          </p:cNvSpPr>
          <p:nvPr>
            <p:ph type="ftr" sz="quarter" idx="16"/>
          </p:nvPr>
        </p:nvSpPr>
        <p:spPr/>
        <p:txBody>
          <a:bodyPr/>
          <a:lstStyle/>
          <a:p>
            <a:r>
              <a:rPr lang="en-US" smtClean="0">
                <a:solidFill>
                  <a:prstClr val="white"/>
                </a:solidFill>
              </a:rPr>
              <a:t>Confidential – © 2019 Oracle Internal</a:t>
            </a:r>
            <a:endParaRPr lang="en-US" dirty="0">
              <a:solidFill>
                <a:prstClr val="white"/>
              </a:solidFill>
            </a:endParaRPr>
          </a:p>
        </p:txBody>
      </p:sp>
      <p:sp>
        <p:nvSpPr>
          <p:cNvPr id="3" name="Slide Number Placeholder 2">
            <a:extLst>
              <a:ext uri="{FF2B5EF4-FFF2-40B4-BE49-F238E27FC236}">
                <a16:creationId xmlns:a16="http://schemas.microsoft.com/office/drawing/2014/main" xmlns="" id="{6C213284-E15E-4389-B747-0878740056C0}"/>
              </a:ext>
            </a:extLst>
          </p:cNvPr>
          <p:cNvSpPr>
            <a:spLocks noGrp="1"/>
          </p:cNvSpPr>
          <p:nvPr>
            <p:ph type="sldNum" sz="quarter" idx="17"/>
          </p:nvPr>
        </p:nvSpPr>
        <p:spPr/>
        <p:txBody>
          <a:body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585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xmlns=""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5533" y="4500750"/>
            <a:ext cx="5853293" cy="2357251"/>
          </a:xfrm>
          <a:prstGeom prst="rect">
            <a:avLst/>
          </a:prstGeom>
        </p:spPr>
      </p:pic>
      <p:pic>
        <p:nvPicPr>
          <p:cNvPr id="8" name="Picture 7">
            <a:extLst>
              <a:ext uri="{FF2B5EF4-FFF2-40B4-BE49-F238E27FC236}">
                <a16:creationId xmlns:a16="http://schemas.microsoft.com/office/drawing/2014/main" xmlns=""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a:extLst>
              <a:ext uri="{FF2B5EF4-FFF2-40B4-BE49-F238E27FC236}">
                <a16:creationId xmlns:a16="http://schemas.microsoft.com/office/drawing/2014/main" xmlns="" id="{607B599F-269A-4E45-BB4E-31A49D2385EB}"/>
              </a:ext>
            </a:extLst>
          </p:cNvPr>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xmlns="" id="{FD86EFD9-8225-47A7-9DFF-A350F67E94AA}"/>
              </a:ext>
            </a:extLst>
          </p:cNvPr>
          <p:cNvSpPr>
            <a:spLocks noGrp="1"/>
          </p:cNvSpPr>
          <p:nvPr>
            <p:ph type="body" idx="1" hasCustomPrompt="1"/>
          </p:nvPr>
        </p:nvSpPr>
        <p:spPr>
          <a:xfrm>
            <a:off x="767895" y="2288559"/>
            <a:ext cx="9885260" cy="3360372"/>
          </a:xfrm>
        </p:spPr>
        <p:txBody>
          <a:bodyPr lIns="0" rIns="0">
            <a:noAutofit/>
          </a:bodyPr>
          <a:lstStyle>
            <a:lvl1pPr marL="0" indent="0">
              <a:lnSpc>
                <a:spcPct val="100000"/>
              </a:lnSpc>
              <a:spcBef>
                <a:spcPts val="0"/>
              </a:spcBef>
              <a:buNone/>
              <a:defRPr sz="1799"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xmlns="" id="{324354AA-8715-3B44-8031-FEACECD4374F}"/>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pic>
        <p:nvPicPr>
          <p:cNvPr id="11" name="Picture 10">
            <a:extLst>
              <a:ext uri="{FF2B5EF4-FFF2-40B4-BE49-F238E27FC236}">
                <a16:creationId xmlns:a16="http://schemas.microsoft.com/office/drawing/2014/main" xmlns="" id="{8B01B341-CE4F-4A4A-83C2-9813F15E75BA}"/>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4" name="Footer Placeholder 3">
            <a:extLst>
              <a:ext uri="{FF2B5EF4-FFF2-40B4-BE49-F238E27FC236}">
                <a16:creationId xmlns:a16="http://schemas.microsoft.com/office/drawing/2014/main" xmlns="" id="{B390D434-9F80-4D7D-840A-0535E9467C03}"/>
              </a:ext>
            </a:extLst>
          </p:cNvPr>
          <p:cNvSpPr>
            <a:spLocks noGrp="1"/>
          </p:cNvSpPr>
          <p:nvPr>
            <p:ph type="ftr" sz="quarter" idx="10"/>
          </p:nvPr>
        </p:nvSpPr>
        <p:spPr/>
        <p:txBody>
          <a:bodyPr/>
          <a:lstStyle/>
          <a:p>
            <a:r>
              <a:rPr lang="en-US" smtClean="0">
                <a:solidFill>
                  <a:prstClr val="white"/>
                </a:solidFill>
              </a:rPr>
              <a:t>Confidential – © 2019 Oracle Internal</a:t>
            </a:r>
            <a:endParaRPr lang="en-US" dirty="0">
              <a:solidFill>
                <a:prstClr val="white"/>
              </a:solidFill>
            </a:endParaRPr>
          </a:p>
        </p:txBody>
      </p:sp>
      <p:sp>
        <p:nvSpPr>
          <p:cNvPr id="6" name="Slide Number Placeholder 5">
            <a:extLst>
              <a:ext uri="{FF2B5EF4-FFF2-40B4-BE49-F238E27FC236}">
                <a16:creationId xmlns:a16="http://schemas.microsoft.com/office/drawing/2014/main" xmlns="" id="{C88AEB73-FD9D-4BDC-8014-8A23904D57FE}"/>
              </a:ext>
            </a:extLst>
          </p:cNvPr>
          <p:cNvSpPr>
            <a:spLocks noGrp="1"/>
          </p:cNvSpPr>
          <p:nvPr>
            <p:ph type="sldNum" sz="quarter" idx="11"/>
          </p:nvPr>
        </p:nvSpPr>
        <p:spPr/>
        <p:txBody>
          <a:body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06896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xmlns=""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5533" y="565566"/>
            <a:ext cx="5853293" cy="3169433"/>
          </a:xfrm>
          <a:prstGeom prst="rect">
            <a:avLst/>
          </a:prstGeom>
        </p:spPr>
      </p:pic>
      <p:pic>
        <p:nvPicPr>
          <p:cNvPr id="8" name="Picture 7">
            <a:extLst>
              <a:ext uri="{FF2B5EF4-FFF2-40B4-BE49-F238E27FC236}">
                <a16:creationId xmlns:a16="http://schemas.microsoft.com/office/drawing/2014/main" xmlns=""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3" name="Text Placeholder 2">
            <a:extLst>
              <a:ext uri="{FF2B5EF4-FFF2-40B4-BE49-F238E27FC236}">
                <a16:creationId xmlns:a16="http://schemas.microsoft.com/office/drawing/2014/main" xmlns="" id="{FD86EFD9-8225-47A7-9DFF-A350F67E94AA}"/>
              </a:ext>
            </a:extLst>
          </p:cNvPr>
          <p:cNvSpPr>
            <a:spLocks noGrp="1"/>
          </p:cNvSpPr>
          <p:nvPr>
            <p:ph type="body" idx="1" hasCustomPrompt="1"/>
          </p:nvPr>
        </p:nvSpPr>
        <p:spPr>
          <a:xfrm>
            <a:off x="2063932" y="2302901"/>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xmlns="" id="{99AFAB69-F72F-B44B-BB67-D4480049D826}"/>
              </a:ext>
            </a:extLst>
          </p:cNvPr>
          <p:cNvSpPr>
            <a:spLocks noGrp="1"/>
          </p:cNvSpPr>
          <p:nvPr>
            <p:ph type="title" hasCustomPrompt="1"/>
          </p:nvPr>
        </p:nvSpPr>
        <p:spPr>
          <a:xfrm>
            <a:off x="767896" y="783027"/>
            <a:ext cx="10107803" cy="844095"/>
          </a:xfrm>
        </p:spPr>
        <p:txBody>
          <a:bodyPr vert="horz" lIns="0" tIns="45720" rIns="0" bIns="45720" rtlCol="0" anchor="b">
            <a:norm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xmlns="" id="{85B432C7-6194-C04D-8607-A1DFBA3219E4}"/>
              </a:ext>
            </a:extLst>
          </p:cNvPr>
          <p:cNvSpPr>
            <a:spLocks noGrp="1"/>
          </p:cNvSpPr>
          <p:nvPr>
            <p:ph type="body" sz="quarter" idx="10" hasCustomPrompt="1"/>
          </p:nvPr>
        </p:nvSpPr>
        <p:spPr>
          <a:xfrm>
            <a:off x="1460773" y="2302995"/>
            <a:ext cx="439838" cy="395562"/>
          </a:xfrm>
        </p:spPr>
        <p:txBody>
          <a:bodyPr lIns="0" rIns="0">
            <a:noAutofit/>
          </a:bodyPr>
          <a:lstStyle>
            <a:lvl1pPr algn="ctr">
              <a:defRPr sz="1999">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xmlns="" id="{06493D53-065B-674D-B762-76404273F0D9}"/>
              </a:ext>
            </a:extLst>
          </p:cNvPr>
          <p:cNvSpPr>
            <a:spLocks noGrp="1"/>
          </p:cNvSpPr>
          <p:nvPr>
            <p:ph type="body" sz="quarter" idx="11" hasCustomPrompt="1"/>
          </p:nvPr>
        </p:nvSpPr>
        <p:spPr>
          <a:xfrm>
            <a:off x="1460773" y="2822169"/>
            <a:ext cx="439838" cy="395562"/>
          </a:xfrm>
        </p:spPr>
        <p:txBody>
          <a:bodyPr lIns="0" rIns="0">
            <a:noAutofit/>
          </a:bodyPr>
          <a:lstStyle>
            <a:lvl1pPr algn="ctr">
              <a:defRPr sz="1999">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xmlns="" id="{DD2FB6D0-D95C-6242-A795-CCD93D8A20FE}"/>
              </a:ext>
            </a:extLst>
          </p:cNvPr>
          <p:cNvSpPr>
            <a:spLocks noGrp="1"/>
          </p:cNvSpPr>
          <p:nvPr>
            <p:ph type="body" sz="quarter" idx="12" hasCustomPrompt="1"/>
          </p:nvPr>
        </p:nvSpPr>
        <p:spPr>
          <a:xfrm>
            <a:off x="1460773" y="3341343"/>
            <a:ext cx="439838" cy="395562"/>
          </a:xfrm>
        </p:spPr>
        <p:txBody>
          <a:bodyPr lIns="0" rIns="0">
            <a:noAutofit/>
          </a:bodyPr>
          <a:lstStyle>
            <a:lvl1pPr algn="ctr">
              <a:defRPr sz="1999">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xmlns="" id="{D25DA43B-4E3A-394F-B8B3-16A0A25D880E}"/>
              </a:ext>
            </a:extLst>
          </p:cNvPr>
          <p:cNvSpPr>
            <a:spLocks noGrp="1"/>
          </p:cNvSpPr>
          <p:nvPr>
            <p:ph type="body" sz="quarter" idx="13" hasCustomPrompt="1"/>
          </p:nvPr>
        </p:nvSpPr>
        <p:spPr>
          <a:xfrm>
            <a:off x="1460773" y="3860517"/>
            <a:ext cx="439838" cy="395562"/>
          </a:xfrm>
        </p:spPr>
        <p:txBody>
          <a:bodyPr lIns="0" rIns="0">
            <a:noAutofit/>
          </a:bodyPr>
          <a:lstStyle>
            <a:lvl1pPr algn="ctr">
              <a:defRPr sz="1999">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xmlns="" id="{0EC907BF-0F79-AE40-A0E1-10EDEEBBAE51}"/>
              </a:ext>
            </a:extLst>
          </p:cNvPr>
          <p:cNvSpPr>
            <a:spLocks noGrp="1"/>
          </p:cNvSpPr>
          <p:nvPr>
            <p:ph type="body" sz="quarter" idx="14" hasCustomPrompt="1"/>
          </p:nvPr>
        </p:nvSpPr>
        <p:spPr>
          <a:xfrm>
            <a:off x="1460773" y="4379689"/>
            <a:ext cx="439838" cy="395562"/>
          </a:xfrm>
        </p:spPr>
        <p:txBody>
          <a:bodyPr lIns="0" rIns="0">
            <a:noAutofit/>
          </a:bodyPr>
          <a:lstStyle>
            <a:lvl1pPr algn="ctr">
              <a:defRPr sz="1999">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xmlns="" id="{FFFD898F-103C-F14D-85A5-5DFDF32D1E06}"/>
              </a:ext>
            </a:extLst>
          </p:cNvPr>
          <p:cNvSpPr/>
          <p:nvPr userDrawn="1"/>
        </p:nvSpPr>
        <p:spPr>
          <a:xfrm>
            <a:off x="761090"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sp>
        <p:nvSpPr>
          <p:cNvPr id="19" name="Text Placeholder 2">
            <a:extLst>
              <a:ext uri="{FF2B5EF4-FFF2-40B4-BE49-F238E27FC236}">
                <a16:creationId xmlns:a16="http://schemas.microsoft.com/office/drawing/2014/main" xmlns="" id="{53E966DA-E5B9-074E-B0AA-F5451AF51BAE}"/>
              </a:ext>
            </a:extLst>
          </p:cNvPr>
          <p:cNvSpPr>
            <a:spLocks noGrp="1"/>
          </p:cNvSpPr>
          <p:nvPr>
            <p:ph type="body" idx="16" hasCustomPrompt="1"/>
          </p:nvPr>
        </p:nvSpPr>
        <p:spPr>
          <a:xfrm>
            <a:off x="2063932" y="2822098"/>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xmlns="" id="{35FDD008-E0E6-4746-AB5B-78D012E92B2E}"/>
              </a:ext>
            </a:extLst>
          </p:cNvPr>
          <p:cNvSpPr>
            <a:spLocks noGrp="1"/>
          </p:cNvSpPr>
          <p:nvPr>
            <p:ph type="body" idx="17" hasCustomPrompt="1"/>
          </p:nvPr>
        </p:nvSpPr>
        <p:spPr>
          <a:xfrm>
            <a:off x="2063932" y="3341295"/>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xmlns="" id="{A5DE72B7-8353-7C47-A8C2-69DED713D179}"/>
              </a:ext>
            </a:extLst>
          </p:cNvPr>
          <p:cNvSpPr>
            <a:spLocks noGrp="1"/>
          </p:cNvSpPr>
          <p:nvPr>
            <p:ph type="body" idx="18" hasCustomPrompt="1"/>
          </p:nvPr>
        </p:nvSpPr>
        <p:spPr>
          <a:xfrm>
            <a:off x="2063932" y="3860492"/>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xmlns="" id="{6D1BD307-5E4B-9647-A402-54CF30BEC3C6}"/>
              </a:ext>
            </a:extLst>
          </p:cNvPr>
          <p:cNvSpPr>
            <a:spLocks noGrp="1"/>
          </p:cNvSpPr>
          <p:nvPr>
            <p:ph type="body" idx="19" hasCustomPrompt="1"/>
          </p:nvPr>
        </p:nvSpPr>
        <p:spPr>
          <a:xfrm>
            <a:off x="2063932" y="4379689"/>
            <a:ext cx="8811767"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399"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063" indent="0">
              <a:buNone/>
              <a:defRPr sz="1999" b="0" i="0">
                <a:solidFill>
                  <a:schemeClr val="tx1">
                    <a:tint val="75000"/>
                  </a:schemeClr>
                </a:solidFill>
              </a:defRPr>
            </a:lvl2pPr>
            <a:lvl3pPr marL="914126" indent="0">
              <a:buNone/>
              <a:defRPr sz="1999" b="0" i="0">
                <a:solidFill>
                  <a:schemeClr val="tx1">
                    <a:tint val="75000"/>
                  </a:schemeClr>
                </a:solidFill>
              </a:defRPr>
            </a:lvl3pPr>
            <a:lvl4pPr marL="1371189" indent="0">
              <a:buNone/>
              <a:defRPr sz="1999" b="0" i="0">
                <a:solidFill>
                  <a:schemeClr val="tx1">
                    <a:tint val="75000"/>
                  </a:schemeClr>
                </a:solidFill>
              </a:defRPr>
            </a:lvl4pPr>
            <a:lvl5pPr marL="1828251" indent="0">
              <a:buNone/>
              <a:defRPr sz="1999" b="0" i="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xmlns="" id="{79720989-2482-AB44-A4C6-51E24E779058}"/>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xmlns="" id="{CEF703C9-4FDD-4F44-9D4C-DE37399565BB}"/>
              </a:ext>
            </a:extLst>
          </p:cNvPr>
          <p:cNvSpPr>
            <a:spLocks noGrp="1"/>
          </p:cNvSpPr>
          <p:nvPr>
            <p:ph type="ftr" sz="quarter" idx="20"/>
          </p:nvPr>
        </p:nvSpPr>
        <p:spPr/>
        <p:txBody>
          <a:bodyPr/>
          <a:lstStyle/>
          <a:p>
            <a:r>
              <a:rPr lang="en-US" smtClean="0">
                <a:solidFill>
                  <a:prstClr val="white"/>
                </a:solidFill>
              </a:rPr>
              <a:t>Confidential – © 2019 Oracle Internal</a:t>
            </a:r>
            <a:endParaRPr lang="en-US" dirty="0">
              <a:solidFill>
                <a:prstClr val="white"/>
              </a:solidFill>
            </a:endParaRPr>
          </a:p>
        </p:txBody>
      </p:sp>
      <p:sp>
        <p:nvSpPr>
          <p:cNvPr id="4" name="Slide Number Placeholder 3">
            <a:extLst>
              <a:ext uri="{FF2B5EF4-FFF2-40B4-BE49-F238E27FC236}">
                <a16:creationId xmlns:a16="http://schemas.microsoft.com/office/drawing/2014/main" xmlns="" id="{45342AF7-5BA7-456C-A09B-16DC37B984D5}"/>
              </a:ext>
            </a:extLst>
          </p:cNvPr>
          <p:cNvSpPr>
            <a:spLocks noGrp="1"/>
          </p:cNvSpPr>
          <p:nvPr>
            <p:ph type="sldNum" sz="quarter" idx="21"/>
          </p:nvPr>
        </p:nvSpPr>
        <p:spPr/>
        <p:txBody>
          <a:body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3386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98AFA1C8-063D-48B1-AD4E-5E6897F06DB5}"/>
              </a:ext>
            </a:extLst>
          </p:cNvPr>
          <p:cNvSpPr/>
          <p:nvPr userDrawn="1"/>
        </p:nvSpPr>
        <p:spPr>
          <a:xfrm>
            <a:off x="0" y="0"/>
            <a:ext cx="12188825"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pic>
        <p:nvPicPr>
          <p:cNvPr id="18" name="Picture 17">
            <a:extLst>
              <a:ext uri="{FF2B5EF4-FFF2-40B4-BE49-F238E27FC236}">
                <a16:creationId xmlns:a16="http://schemas.microsoft.com/office/drawing/2014/main" xmlns=""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1" name="Title 1">
            <a:extLst>
              <a:ext uri="{FF2B5EF4-FFF2-40B4-BE49-F238E27FC236}">
                <a16:creationId xmlns:a16="http://schemas.microsoft.com/office/drawing/2014/main" xmlns="" id="{554B90B0-B853-6F47-ACDA-C26DB60F0F3D}"/>
              </a:ext>
            </a:extLst>
          </p:cNvPr>
          <p:cNvSpPr txBox="1">
            <a:spLocks/>
          </p:cNvSpPr>
          <p:nvPr userDrawn="1"/>
        </p:nvSpPr>
        <p:spPr>
          <a:xfrm>
            <a:off x="875128" y="5535007"/>
            <a:ext cx="9980544" cy="720737"/>
          </a:xfrm>
          <a:prstGeom prst="rect">
            <a:avLst/>
          </a:prstGeom>
        </p:spPr>
        <p:txBody>
          <a:bodyPr vert="horz" lIns="0" tIns="45708" rIns="0" bIns="45708"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sz="1400" b="0" dirty="0">
              <a:solidFill>
                <a:prstClr val="white"/>
              </a:solidFill>
            </a:endParaRPr>
          </a:p>
        </p:txBody>
      </p:sp>
      <p:sp>
        <p:nvSpPr>
          <p:cNvPr id="29" name="Text Placeholder 26">
            <a:extLst>
              <a:ext uri="{FF2B5EF4-FFF2-40B4-BE49-F238E27FC236}">
                <a16:creationId xmlns:a16="http://schemas.microsoft.com/office/drawing/2014/main" xmlns="" id="{90252080-E2D5-6447-93EB-F3E1BDF7CD7B}"/>
              </a:ext>
            </a:extLst>
          </p:cNvPr>
          <p:cNvSpPr>
            <a:spLocks noGrp="1"/>
          </p:cNvSpPr>
          <p:nvPr>
            <p:ph type="body" sz="quarter" idx="13" hasCustomPrompt="1"/>
          </p:nvPr>
        </p:nvSpPr>
        <p:spPr>
          <a:xfrm>
            <a:off x="767896" y="2346183"/>
            <a:ext cx="9981186" cy="2242890"/>
          </a:xfrm>
        </p:spPr>
        <p:txBody>
          <a:bodyPr lIns="0">
            <a:noAutofit/>
          </a:bodyPr>
          <a:lstStyle>
            <a:lvl1pPr algn="l" fontAlgn="t">
              <a:lnSpc>
                <a:spcPct val="100000"/>
              </a:lnSpc>
              <a:spcBef>
                <a:spcPts val="0"/>
              </a:spcBef>
              <a:defRPr sz="3199"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xmlns="" id="{C9068F71-E098-E049-81D3-5491AAF8DE57}"/>
              </a:ext>
            </a:extLst>
          </p:cNvPr>
          <p:cNvSpPr>
            <a:spLocks noGrp="1"/>
          </p:cNvSpPr>
          <p:nvPr>
            <p:ph type="body" sz="quarter" idx="14" hasCustomPrompt="1"/>
          </p:nvPr>
        </p:nvSpPr>
        <p:spPr>
          <a:xfrm>
            <a:off x="767896" y="5239646"/>
            <a:ext cx="99811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xmlns="" id="{87089DAA-9281-6045-B621-B0A829511738}"/>
              </a:ext>
            </a:extLst>
          </p:cNvPr>
          <p:cNvSpPr>
            <a:spLocks noGrp="1"/>
          </p:cNvSpPr>
          <p:nvPr>
            <p:ph type="body" sz="quarter" idx="12" hasCustomPrompt="1"/>
          </p:nvPr>
        </p:nvSpPr>
        <p:spPr>
          <a:xfrm>
            <a:off x="767896" y="5564670"/>
            <a:ext cx="99811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xmlns="" id="{806BB0D3-072D-8D47-8C70-E1851CE928BD}"/>
              </a:ext>
            </a:extLst>
          </p:cNvPr>
          <p:cNvSpPr>
            <a:spLocks noGrp="1"/>
          </p:cNvSpPr>
          <p:nvPr>
            <p:ph type="pic" sz="quarter" idx="10"/>
          </p:nvPr>
        </p:nvSpPr>
        <p:spPr>
          <a:xfrm>
            <a:off x="767896" y="955257"/>
            <a:ext cx="2588538"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xmlns="" id="{C565B80A-580D-054A-A47B-A7433DB02574}"/>
              </a:ext>
            </a:extLst>
          </p:cNvPr>
          <p:cNvSpPr/>
          <p:nvPr userDrawn="1"/>
        </p:nvSpPr>
        <p:spPr>
          <a:xfrm>
            <a:off x="767897" y="4829530"/>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prstClr val="white"/>
              </a:solidFill>
            </a:endParaRPr>
          </a:p>
        </p:txBody>
      </p:sp>
      <p:pic>
        <p:nvPicPr>
          <p:cNvPr id="16" name="Picture 15">
            <a:extLst>
              <a:ext uri="{FF2B5EF4-FFF2-40B4-BE49-F238E27FC236}">
                <a16:creationId xmlns:a16="http://schemas.microsoft.com/office/drawing/2014/main" xmlns="" id="{E32846F1-7A16-524E-98CA-4D4F833E63E6}"/>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2" name="Footer Placeholder 1">
            <a:extLst>
              <a:ext uri="{FF2B5EF4-FFF2-40B4-BE49-F238E27FC236}">
                <a16:creationId xmlns:a16="http://schemas.microsoft.com/office/drawing/2014/main" xmlns="" id="{7CC62E7F-282B-48B1-B108-B32B3016C36E}"/>
              </a:ext>
            </a:extLst>
          </p:cNvPr>
          <p:cNvSpPr>
            <a:spLocks noGrp="1"/>
          </p:cNvSpPr>
          <p:nvPr>
            <p:ph type="ftr" sz="quarter" idx="15"/>
          </p:nvPr>
        </p:nvSpPr>
        <p:spPr/>
        <p:txBody>
          <a:bodyPr/>
          <a:lstStyle/>
          <a:p>
            <a:r>
              <a:rPr lang="en-US" smtClean="0">
                <a:solidFill>
                  <a:prstClr val="white"/>
                </a:solidFill>
              </a:rPr>
              <a:t>Confidential – © 2019 Oracle Internal</a:t>
            </a:r>
            <a:endParaRPr lang="en-US" dirty="0">
              <a:solidFill>
                <a:prstClr val="white"/>
              </a:solidFill>
            </a:endParaRPr>
          </a:p>
        </p:txBody>
      </p:sp>
      <p:sp>
        <p:nvSpPr>
          <p:cNvPr id="3" name="Slide Number Placeholder 2">
            <a:extLst>
              <a:ext uri="{FF2B5EF4-FFF2-40B4-BE49-F238E27FC236}">
                <a16:creationId xmlns:a16="http://schemas.microsoft.com/office/drawing/2014/main" xmlns="" id="{904A5CEE-4E2B-4A73-B504-17B364D970CF}"/>
              </a:ext>
            </a:extLst>
          </p:cNvPr>
          <p:cNvSpPr>
            <a:spLocks noGrp="1"/>
          </p:cNvSpPr>
          <p:nvPr>
            <p:ph type="sldNum" sz="quarter" idx="16"/>
          </p:nvPr>
        </p:nvSpPr>
        <p:spPr/>
        <p:txBody>
          <a:body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93704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5533" y="4508412"/>
            <a:ext cx="5853293" cy="2341927"/>
          </a:xfrm>
          <a:prstGeom prst="rect">
            <a:avLst/>
          </a:prstGeom>
        </p:spPr>
      </p:pic>
      <p:pic>
        <p:nvPicPr>
          <p:cNvPr id="8" name="Picture 7">
            <a:extLst>
              <a:ext uri="{FF2B5EF4-FFF2-40B4-BE49-F238E27FC236}">
                <a16:creationId xmlns:a16="http://schemas.microsoft.com/office/drawing/2014/main" xmlns=""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2" name="Title 1">
            <a:extLst>
              <a:ext uri="{FF2B5EF4-FFF2-40B4-BE49-F238E27FC236}">
                <a16:creationId xmlns:a16="http://schemas.microsoft.com/office/drawing/2014/main" xmlns="" id="{607B599F-269A-4E45-BB4E-31A49D2385EB}"/>
              </a:ext>
            </a:extLst>
          </p:cNvPr>
          <p:cNvSpPr>
            <a:spLocks noGrp="1"/>
          </p:cNvSpPr>
          <p:nvPr>
            <p:ph type="title" hasCustomPrompt="1"/>
          </p:nvPr>
        </p:nvSpPr>
        <p:spPr>
          <a:xfrm>
            <a:off x="767896" y="783027"/>
            <a:ext cx="9885259" cy="844095"/>
          </a:xfrm>
        </p:spPr>
        <p:txBody>
          <a:bodyPr vert="horz" lIns="0" tIns="45720" rIns="0" bIns="45720" rtlCol="0" anchor="b">
            <a:noAutofit/>
          </a:bodyPr>
          <a:lstStyle>
            <a:lvl1pPr>
              <a:defRPr lang="en-US" sz="2399"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xmlns="" id="{324354AA-8715-3B44-8031-FEACECD4374F}"/>
              </a:ext>
            </a:extLst>
          </p:cNvPr>
          <p:cNvSpPr/>
          <p:nvPr userDrawn="1"/>
        </p:nvSpPr>
        <p:spPr>
          <a:xfrm>
            <a:off x="767896" y="1867578"/>
            <a:ext cx="310815"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4" name="Picture 13">
            <a:extLst>
              <a:ext uri="{FF2B5EF4-FFF2-40B4-BE49-F238E27FC236}">
                <a16:creationId xmlns:a16="http://schemas.microsoft.com/office/drawing/2014/main" xmlns="" id="{1C190DBB-69E8-094F-9F7D-5D6A482AA94C}"/>
              </a:ext>
            </a:extLst>
          </p:cNvPr>
          <p:cNvPicPr>
            <a:picLocks noChangeAspect="1"/>
          </p:cNvPicPr>
          <p:nvPr userDrawn="1"/>
        </p:nvPicPr>
        <p:blipFill>
          <a:blip r:embed="rId4"/>
          <a:stretch>
            <a:fillRect/>
          </a:stretch>
        </p:blipFill>
        <p:spPr>
          <a:xfrm>
            <a:off x="11434219" y="6356350"/>
            <a:ext cx="501519" cy="501650"/>
          </a:xfrm>
          <a:prstGeom prst="rect">
            <a:avLst/>
          </a:prstGeom>
        </p:spPr>
      </p:pic>
      <p:sp>
        <p:nvSpPr>
          <p:cNvPr id="3" name="Footer Placeholder 2">
            <a:extLst>
              <a:ext uri="{FF2B5EF4-FFF2-40B4-BE49-F238E27FC236}">
                <a16:creationId xmlns:a16="http://schemas.microsoft.com/office/drawing/2014/main" xmlns="" id="{01AD6C94-D81A-4373-BA17-63D490F7AB75}"/>
              </a:ext>
            </a:extLst>
          </p:cNvPr>
          <p:cNvSpPr>
            <a:spLocks noGrp="1"/>
          </p:cNvSpPr>
          <p:nvPr>
            <p:ph type="ftr" sz="quarter" idx="10"/>
          </p:nvPr>
        </p:nvSpPr>
        <p:spPr/>
        <p:txBody>
          <a:bodyPr/>
          <a:lstStyle/>
          <a:p>
            <a:r>
              <a:rPr lang="en-US" altLang="ja-JP" dirty="0"/>
              <a:t>Copyright © 2019 </a:t>
            </a:r>
            <a:r>
              <a:rPr lang="en" altLang="ja-JP" dirty="0"/>
              <a:t>Oracle and/or its affiliates. All rights reserved.  </a:t>
            </a:r>
            <a:endParaRPr lang="en-US" altLang="ja-JP" dirty="0"/>
          </a:p>
        </p:txBody>
      </p:sp>
      <p:sp>
        <p:nvSpPr>
          <p:cNvPr id="4" name="Slide Number Placeholder 3">
            <a:extLst>
              <a:ext uri="{FF2B5EF4-FFF2-40B4-BE49-F238E27FC236}">
                <a16:creationId xmlns:a16="http://schemas.microsoft.com/office/drawing/2014/main" xmlns=""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3450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image" Target="../media/image2.png"/><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image" Target="../media/image1.jp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1F6839A-7020-4254-BB27-017A0258DE58}"/>
              </a:ext>
            </a:extLst>
          </p:cNvPr>
          <p:cNvSpPr>
            <a:spLocks noGrp="1"/>
          </p:cNvSpPr>
          <p:nvPr>
            <p:ph type="title"/>
          </p:nvPr>
        </p:nvSpPr>
        <p:spPr>
          <a:xfrm>
            <a:off x="837982" y="365126"/>
            <a:ext cx="10512862"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xmlns="" id="{1F714D97-2391-495E-8C13-180C0EB286B9}"/>
              </a:ext>
            </a:extLst>
          </p:cNvPr>
          <p:cNvSpPr>
            <a:spLocks noGrp="1"/>
          </p:cNvSpPr>
          <p:nvPr>
            <p:ph type="body" idx="1"/>
          </p:nvPr>
        </p:nvSpPr>
        <p:spPr>
          <a:xfrm>
            <a:off x="837982" y="1825625"/>
            <a:ext cx="10512862"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xmlns="" id="{D23B6C0B-A6D8-4755-9395-F94ECF5A0491}"/>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10" name="Slide Number Placeholder 9">
            <a:extLst>
              <a:ext uri="{FF2B5EF4-FFF2-40B4-BE49-F238E27FC236}">
                <a16:creationId xmlns:a16="http://schemas.microsoft.com/office/drawing/2014/main" xmlns="" id="{E446C395-84D2-B842-A7E3-2D0A40669127}"/>
              </a:ext>
            </a:extLst>
          </p:cNvPr>
          <p:cNvSpPr>
            <a:spLocks noGrp="1"/>
          </p:cNvSpPr>
          <p:nvPr>
            <p:ph type="sldNum" sz="quarter" idx="4"/>
          </p:nvPr>
        </p:nvSpPr>
        <p:spPr>
          <a:xfrm>
            <a:off x="757318" y="6356351"/>
            <a:ext cx="386342"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solidFill>
                  <a:prstClr val="white"/>
                </a:solidFill>
              </a:rPr>
              <a:pPr/>
              <a:t>‹#›</a:t>
            </a:fld>
            <a:endParaRPr lang="en-US" dirty="0">
              <a:solidFill>
                <a:prstClr val="white"/>
              </a:solidFill>
            </a:endParaRPr>
          </a:p>
        </p:txBody>
      </p:sp>
      <p:pic>
        <p:nvPicPr>
          <p:cNvPr id="8" name="Picture 7">
            <a:extLst>
              <a:ext uri="{FF2B5EF4-FFF2-40B4-BE49-F238E27FC236}">
                <a16:creationId xmlns:a16="http://schemas.microsoft.com/office/drawing/2014/main" xmlns="" id="{1EBF6404-9E78-844F-B5FC-770CD9591C85}"/>
              </a:ext>
            </a:extLst>
          </p:cNvPr>
          <p:cNvPicPr>
            <a:picLocks noChangeAspect="1"/>
          </p:cNvPicPr>
          <p:nvPr userDrawn="1"/>
        </p:nvPicPr>
        <p:blipFill>
          <a:blip r:embed="rId11"/>
          <a:stretch>
            <a:fillRect/>
          </a:stretch>
        </p:blipFill>
        <p:spPr>
          <a:xfrm>
            <a:off x="11434219" y="6356350"/>
            <a:ext cx="501519" cy="501650"/>
          </a:xfrm>
          <a:prstGeom prst="rect">
            <a:avLst/>
          </a:prstGeom>
        </p:spPr>
      </p:pic>
      <p:sp>
        <p:nvSpPr>
          <p:cNvPr id="5" name="Footer Placeholder 4">
            <a:extLst>
              <a:ext uri="{FF2B5EF4-FFF2-40B4-BE49-F238E27FC236}">
                <a16:creationId xmlns:a16="http://schemas.microsoft.com/office/drawing/2014/main" xmlns="" id="{E6B168A7-4574-4FD8-965C-D37BC160EC82}"/>
              </a:ext>
            </a:extLst>
          </p:cNvPr>
          <p:cNvSpPr>
            <a:spLocks noGrp="1"/>
          </p:cNvSpPr>
          <p:nvPr>
            <p:ph type="ftr" sz="quarter" idx="3"/>
          </p:nvPr>
        </p:nvSpPr>
        <p:spPr>
          <a:xfrm>
            <a:off x="1143660" y="6356351"/>
            <a:ext cx="4113728" cy="365125"/>
          </a:xfrm>
          <a:prstGeom prst="rect">
            <a:avLst/>
          </a:prstGeom>
        </p:spPr>
        <p:txBody>
          <a:bodyPr vert="horz" lIns="91440" tIns="45720" rIns="91440" bIns="45720" rtlCol="0" anchor="ctr"/>
          <a:lstStyle>
            <a:lvl1pPr algn="l">
              <a:defRPr sz="1000">
                <a:solidFill>
                  <a:schemeClr val="bg1"/>
                </a:solidFill>
              </a:defRPr>
            </a:lvl1pPr>
          </a:lstStyle>
          <a:p>
            <a:r>
              <a:rPr lang="en-US" smtClean="0">
                <a:solidFill>
                  <a:prstClr val="white"/>
                </a:solidFill>
              </a:rPr>
              <a:t>Confidential – © 2019 Oracle Internal</a:t>
            </a:r>
            <a:endParaRPr lang="en-US" dirty="0">
              <a:solidFill>
                <a:prstClr val="white"/>
              </a:solidFill>
            </a:endParaRPr>
          </a:p>
        </p:txBody>
      </p:sp>
    </p:spTree>
    <p:extLst>
      <p:ext uri="{BB962C8B-B14F-4D97-AF65-F5344CB8AC3E}">
        <p14:creationId xmlns:p14="http://schemas.microsoft.com/office/powerpoint/2010/main" val="211098544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4" r:id="rId7"/>
    <p:sldLayoutId id="2147483715"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sz="4399"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126" rtl="0" eaLnBrk="1" latinLnBrk="0" hangingPunct="1">
        <a:lnSpc>
          <a:spcPct val="90000"/>
        </a:lnSpc>
        <a:spcBef>
          <a:spcPts val="1000"/>
        </a:spcBef>
        <a:buFont typeface="Arial" panose="020B0604020202020204" pitchFamily="34" charset="0"/>
        <a:buNone/>
        <a:defRPr sz="2799" b="0" i="0" kern="1200">
          <a:solidFill>
            <a:schemeClr val="bg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sz="2399" b="0" i="0" kern="1200">
          <a:solidFill>
            <a:schemeClr val="bg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sz="1999" b="0" i="0" kern="1200">
          <a:solidFill>
            <a:schemeClr val="bg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sz="1799" b="0" i="0" kern="1200">
          <a:solidFill>
            <a:schemeClr val="bg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sz="1799" b="0" i="0" kern="1200">
          <a:solidFill>
            <a:schemeClr val="bg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1F6839A-7020-4254-BB27-017A0258DE58}"/>
              </a:ext>
            </a:extLst>
          </p:cNvPr>
          <p:cNvSpPr>
            <a:spLocks noGrp="1"/>
          </p:cNvSpPr>
          <p:nvPr>
            <p:ph type="title"/>
          </p:nvPr>
        </p:nvSpPr>
        <p:spPr>
          <a:xfrm>
            <a:off x="837982" y="365126"/>
            <a:ext cx="10512862"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xmlns="" id="{1F714D97-2391-495E-8C13-180C0EB286B9}"/>
              </a:ext>
            </a:extLst>
          </p:cNvPr>
          <p:cNvSpPr>
            <a:spLocks noGrp="1"/>
          </p:cNvSpPr>
          <p:nvPr>
            <p:ph type="body" idx="1"/>
          </p:nvPr>
        </p:nvSpPr>
        <p:spPr>
          <a:xfrm>
            <a:off x="837982" y="1825625"/>
            <a:ext cx="10512862"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xmlns="" id="{D23B6C0B-A6D8-4755-9395-F94ECF5A0491}"/>
              </a:ext>
            </a:extLst>
          </p:cNvPr>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0" y="0"/>
            <a:ext cx="12188825" cy="254000"/>
          </a:xfrm>
          <a:prstGeom prst="rect">
            <a:avLst/>
          </a:prstGeom>
        </p:spPr>
      </p:pic>
      <p:sp>
        <p:nvSpPr>
          <p:cNvPr id="10" name="Slide Number Placeholder 9">
            <a:extLst>
              <a:ext uri="{FF2B5EF4-FFF2-40B4-BE49-F238E27FC236}">
                <a16:creationId xmlns:a16="http://schemas.microsoft.com/office/drawing/2014/main" xmlns="" id="{E446C395-84D2-B842-A7E3-2D0A40669127}"/>
              </a:ext>
            </a:extLst>
          </p:cNvPr>
          <p:cNvSpPr>
            <a:spLocks noGrp="1"/>
          </p:cNvSpPr>
          <p:nvPr>
            <p:ph type="sldNum" sz="quarter" idx="4"/>
          </p:nvPr>
        </p:nvSpPr>
        <p:spPr>
          <a:xfrm>
            <a:off x="757318" y="6356351"/>
            <a:ext cx="386342"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xmlns="" id="{6EFF067D-4DD6-1945-911D-846CE543D5C2}"/>
              </a:ext>
            </a:extLst>
          </p:cNvPr>
          <p:cNvPicPr>
            <a:picLocks noChangeAspect="1"/>
          </p:cNvPicPr>
          <p:nvPr userDrawn="1"/>
        </p:nvPicPr>
        <p:blipFill>
          <a:blip r:embed="rId32"/>
          <a:stretch>
            <a:fillRect/>
          </a:stretch>
        </p:blipFill>
        <p:spPr>
          <a:xfrm>
            <a:off x="11434219" y="6356350"/>
            <a:ext cx="501519" cy="501650"/>
          </a:xfrm>
          <a:prstGeom prst="rect">
            <a:avLst/>
          </a:prstGeom>
        </p:spPr>
      </p:pic>
      <p:sp>
        <p:nvSpPr>
          <p:cNvPr id="4" name="Footer Placeholder 3">
            <a:extLst>
              <a:ext uri="{FF2B5EF4-FFF2-40B4-BE49-F238E27FC236}">
                <a16:creationId xmlns:a16="http://schemas.microsoft.com/office/drawing/2014/main" xmlns="" id="{F7C585BC-CCE3-468E-BD8A-AE9B6B3165BD}"/>
              </a:ext>
            </a:extLst>
          </p:cNvPr>
          <p:cNvSpPr>
            <a:spLocks noGrp="1"/>
          </p:cNvSpPr>
          <p:nvPr>
            <p:ph type="ftr" sz="quarter" idx="3"/>
          </p:nvPr>
        </p:nvSpPr>
        <p:spPr>
          <a:xfrm>
            <a:off x="1143660" y="6356351"/>
            <a:ext cx="4113728"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ltLang="ja-JP" dirty="0"/>
              <a:t>Copyright © 2019 </a:t>
            </a:r>
            <a:r>
              <a:rPr lang="en" altLang="ja-JP" dirty="0"/>
              <a:t>Oracle and/or its affiliates. All rights reserved.  </a:t>
            </a:r>
            <a:endParaRPr lang="en-US" altLang="ja-JP" dirty="0"/>
          </a:p>
        </p:txBody>
      </p:sp>
    </p:spTree>
    <p:extLst>
      <p:ext uri="{BB962C8B-B14F-4D97-AF65-F5344CB8AC3E}">
        <p14:creationId xmlns:p14="http://schemas.microsoft.com/office/powerpoint/2010/main" val="824045022"/>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5" r:id="rId24"/>
    <p:sldLayoutId id="2147483756" r:id="rId25"/>
    <p:sldLayoutId id="2147483757" r:id="rId26"/>
    <p:sldLayoutId id="2147483758" r:id="rId27"/>
    <p:sldLayoutId id="2147483759" r:id="rId28"/>
    <p:sldLayoutId id="214748376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90000"/>
        </a:lnSpc>
        <a:spcBef>
          <a:spcPct val="0"/>
        </a:spcBef>
        <a:buNone/>
        <a:defRPr kumimoji="1" sz="3599"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126" rtl="0" eaLnBrk="1" latinLnBrk="0" hangingPunct="1">
        <a:lnSpc>
          <a:spcPct val="90000"/>
        </a:lnSpc>
        <a:spcBef>
          <a:spcPts val="1000"/>
        </a:spcBef>
        <a:buFont typeface="Arial" panose="020B0604020202020204" pitchFamily="34" charset="0"/>
        <a:buNone/>
        <a:defRPr kumimoji="1" sz="2799" b="0" i="0" kern="1200">
          <a:solidFill>
            <a:schemeClr val="tx1"/>
          </a:solidFill>
          <a:latin typeface="Oracle Sans Light" panose="020B0403020204020204" pitchFamily="34" charset="0"/>
          <a:ea typeface="+mn-ea"/>
          <a:cs typeface="Oracle Sans Light" panose="020B0403020204020204" pitchFamily="34" charset="0"/>
        </a:defRPr>
      </a:lvl1pPr>
      <a:lvl2pPr marL="457063" indent="0" algn="l" defTabSz="914126" rtl="0" eaLnBrk="1" latinLnBrk="0" hangingPunct="1">
        <a:lnSpc>
          <a:spcPct val="90000"/>
        </a:lnSpc>
        <a:spcBef>
          <a:spcPts val="500"/>
        </a:spcBef>
        <a:buFont typeface="Arial" panose="020B0604020202020204" pitchFamily="34" charset="0"/>
        <a:buNone/>
        <a:defRPr kumimoji="1" sz="2399" b="0" i="0" kern="1200">
          <a:solidFill>
            <a:schemeClr val="tx1"/>
          </a:solidFill>
          <a:latin typeface="Oracle Sans Light" panose="020B0403020204020204" pitchFamily="34" charset="0"/>
          <a:ea typeface="+mn-ea"/>
          <a:cs typeface="Oracle Sans Light" panose="020B0403020204020204" pitchFamily="34" charset="0"/>
        </a:defRPr>
      </a:lvl2pPr>
      <a:lvl3pPr marL="914126" indent="0" algn="l" defTabSz="914126" rtl="0" eaLnBrk="1" latinLnBrk="0" hangingPunct="1">
        <a:lnSpc>
          <a:spcPct val="90000"/>
        </a:lnSpc>
        <a:spcBef>
          <a:spcPts val="500"/>
        </a:spcBef>
        <a:buFont typeface="Arial" panose="020B0604020202020204" pitchFamily="34" charset="0"/>
        <a:buNone/>
        <a:defRPr kumimoji="1" sz="1999" b="0" i="0" kern="1200">
          <a:solidFill>
            <a:schemeClr val="tx1"/>
          </a:solidFill>
          <a:latin typeface="Oracle Sans Light" panose="020B0403020204020204" pitchFamily="34" charset="0"/>
          <a:ea typeface="+mn-ea"/>
          <a:cs typeface="Oracle Sans Light" panose="020B0403020204020204" pitchFamily="34" charset="0"/>
        </a:defRPr>
      </a:lvl3pPr>
      <a:lvl4pPr marL="1371189" indent="0" algn="l" defTabSz="914126" rtl="0" eaLnBrk="1" latinLnBrk="0" hangingPunct="1">
        <a:lnSpc>
          <a:spcPct val="90000"/>
        </a:lnSpc>
        <a:spcBef>
          <a:spcPts val="500"/>
        </a:spcBef>
        <a:buFont typeface="Arial" panose="020B0604020202020204" pitchFamily="34" charset="0"/>
        <a:buNone/>
        <a:defRPr kumimoji="1" sz="1799" b="0" i="0" kern="1200">
          <a:solidFill>
            <a:schemeClr val="tx1"/>
          </a:solidFill>
          <a:latin typeface="Oracle Sans Light" panose="020B0403020204020204" pitchFamily="34" charset="0"/>
          <a:ea typeface="+mn-ea"/>
          <a:cs typeface="Oracle Sans Light" panose="020B0403020204020204" pitchFamily="34" charset="0"/>
        </a:defRPr>
      </a:lvl4pPr>
      <a:lvl5pPr marL="1828251" indent="0" algn="l" defTabSz="914126" rtl="0" eaLnBrk="1" latinLnBrk="0" hangingPunct="1">
        <a:lnSpc>
          <a:spcPct val="90000"/>
        </a:lnSpc>
        <a:spcBef>
          <a:spcPts val="500"/>
        </a:spcBef>
        <a:buFont typeface="Arial" panose="020B0604020202020204" pitchFamily="34" charset="0"/>
        <a:buNone/>
        <a:defRPr kumimoji="1"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9pPr>
    </p:bodyStyle>
    <p:otherStyle>
      <a:defPPr>
        <a:defRPr lang="en-US"/>
      </a:defPPr>
      <a:lvl1pPr marL="0" algn="l" defTabSz="914126" rtl="0" eaLnBrk="1" latinLnBrk="0" hangingPunct="1">
        <a:defRPr kumimoji="1" sz="1799" kern="1200">
          <a:solidFill>
            <a:schemeClr val="tx1"/>
          </a:solidFill>
          <a:latin typeface="+mn-lt"/>
          <a:ea typeface="+mn-ea"/>
          <a:cs typeface="+mn-cs"/>
        </a:defRPr>
      </a:lvl1pPr>
      <a:lvl2pPr marL="457063" algn="l" defTabSz="914126" rtl="0" eaLnBrk="1" latinLnBrk="0" hangingPunct="1">
        <a:defRPr kumimoji="1" sz="1799" kern="1200">
          <a:solidFill>
            <a:schemeClr val="tx1"/>
          </a:solidFill>
          <a:latin typeface="+mn-lt"/>
          <a:ea typeface="+mn-ea"/>
          <a:cs typeface="+mn-cs"/>
        </a:defRPr>
      </a:lvl2pPr>
      <a:lvl3pPr marL="914126" algn="l" defTabSz="914126" rtl="0" eaLnBrk="1" latinLnBrk="0" hangingPunct="1">
        <a:defRPr kumimoji="1" sz="1799" kern="1200">
          <a:solidFill>
            <a:schemeClr val="tx1"/>
          </a:solidFill>
          <a:latin typeface="+mn-lt"/>
          <a:ea typeface="+mn-ea"/>
          <a:cs typeface="+mn-cs"/>
        </a:defRPr>
      </a:lvl3pPr>
      <a:lvl4pPr marL="1371189" algn="l" defTabSz="914126" rtl="0" eaLnBrk="1" latinLnBrk="0" hangingPunct="1">
        <a:defRPr kumimoji="1" sz="1799" kern="1200">
          <a:solidFill>
            <a:schemeClr val="tx1"/>
          </a:solidFill>
          <a:latin typeface="+mn-lt"/>
          <a:ea typeface="+mn-ea"/>
          <a:cs typeface="+mn-cs"/>
        </a:defRPr>
      </a:lvl4pPr>
      <a:lvl5pPr marL="1828251" algn="l" defTabSz="914126" rtl="0" eaLnBrk="1" latinLnBrk="0" hangingPunct="1">
        <a:defRPr kumimoji="1" sz="1799" kern="1200">
          <a:solidFill>
            <a:schemeClr val="tx1"/>
          </a:solidFill>
          <a:latin typeface="+mn-lt"/>
          <a:ea typeface="+mn-ea"/>
          <a:cs typeface="+mn-cs"/>
        </a:defRPr>
      </a:lvl5pPr>
      <a:lvl6pPr marL="2285314" algn="l" defTabSz="914126" rtl="0" eaLnBrk="1" latinLnBrk="0" hangingPunct="1">
        <a:defRPr kumimoji="1" sz="1799" kern="1200">
          <a:solidFill>
            <a:schemeClr val="tx1"/>
          </a:solidFill>
          <a:latin typeface="+mn-lt"/>
          <a:ea typeface="+mn-ea"/>
          <a:cs typeface="+mn-cs"/>
        </a:defRPr>
      </a:lvl6pPr>
      <a:lvl7pPr marL="2742377" algn="l" defTabSz="914126" rtl="0" eaLnBrk="1" latinLnBrk="0" hangingPunct="1">
        <a:defRPr kumimoji="1" sz="1799" kern="1200">
          <a:solidFill>
            <a:schemeClr val="tx1"/>
          </a:solidFill>
          <a:latin typeface="+mn-lt"/>
          <a:ea typeface="+mn-ea"/>
          <a:cs typeface="+mn-cs"/>
        </a:defRPr>
      </a:lvl7pPr>
      <a:lvl8pPr marL="3199440" algn="l" defTabSz="914126" rtl="0" eaLnBrk="1" latinLnBrk="0" hangingPunct="1">
        <a:defRPr kumimoji="1" sz="1799" kern="1200">
          <a:solidFill>
            <a:schemeClr val="tx1"/>
          </a:solidFill>
          <a:latin typeface="+mn-lt"/>
          <a:ea typeface="+mn-ea"/>
          <a:cs typeface="+mn-cs"/>
        </a:defRPr>
      </a:lvl8pPr>
      <a:lvl9pPr marL="3656503" algn="l" defTabSz="914126" rtl="0" eaLnBrk="1" latinLnBrk="0" hangingPunct="1">
        <a:defRPr kumimoji="1"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hyperlink" Target="https://docs.oracle.com/cd/E56133_01/latest/PGX_Algorithm_Language_Specification.pdf" TargetMode="Externa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3"/>
          </p:nvPr>
        </p:nvSpPr>
        <p:spPr/>
        <p:txBody>
          <a:bodyPr/>
          <a:lstStyle/>
          <a:p>
            <a:endParaRPr kumimoji="1" lang="ja-JP" altLang="en-US"/>
          </a:p>
        </p:txBody>
      </p:sp>
      <p:sp>
        <p:nvSpPr>
          <p:cNvPr id="6" name="タイトル 5"/>
          <p:cNvSpPr>
            <a:spLocks noGrp="1"/>
          </p:cNvSpPr>
          <p:nvPr>
            <p:ph type="title"/>
          </p:nvPr>
        </p:nvSpPr>
        <p:spPr/>
        <p:txBody>
          <a:bodyPr/>
          <a:lstStyle/>
          <a:p>
            <a:r>
              <a:rPr kumimoji="1" lang="en-US" altLang="ja-JP" dirty="0" smtClean="0"/>
              <a:t>Green-Marl -&gt; PGX Algorithm API</a:t>
            </a:r>
            <a:endParaRPr kumimoji="1" lang="ja-JP" altLang="en-US" dirty="0"/>
          </a:p>
        </p:txBody>
      </p:sp>
      <p:sp>
        <p:nvSpPr>
          <p:cNvPr id="10" name="テキスト プレースホルダー 9"/>
          <p:cNvSpPr>
            <a:spLocks noGrp="1"/>
          </p:cNvSpPr>
          <p:nvPr>
            <p:ph type="body" sz="quarter" idx="15"/>
          </p:nvPr>
        </p:nvSpPr>
        <p:spPr/>
        <p:txBody>
          <a:bodyPr/>
          <a:lstStyle/>
          <a:p>
            <a:endParaRPr kumimoji="1" lang="ja-JP" altLang="en-US"/>
          </a:p>
        </p:txBody>
      </p:sp>
      <p:sp>
        <p:nvSpPr>
          <p:cNvPr id="5" name="スライド番号プレースホルダー 4"/>
          <p:cNvSpPr>
            <a:spLocks noGrp="1"/>
          </p:cNvSpPr>
          <p:nvPr>
            <p:ph type="sldNum" sz="quarter" idx="17"/>
          </p:nvPr>
        </p:nvSpPr>
        <p:spPr/>
        <p:txBody>
          <a:bodyPr/>
          <a:lstStyle/>
          <a:p>
            <a:fld id="{C51EAA63-D034-42AE-91FA-B13B9518C7BE}" type="slidenum">
              <a:rPr lang="en-US" altLang="ja-JP" smtClean="0"/>
              <a:pPr/>
              <a:t>1</a:t>
            </a:fld>
            <a:endParaRPr lang="ja-JP" altLang="en-US" dirty="0"/>
          </a:p>
        </p:txBody>
      </p:sp>
    </p:spTree>
    <p:extLst>
      <p:ext uri="{BB962C8B-B14F-4D97-AF65-F5344CB8AC3E}">
        <p14:creationId xmlns:p14="http://schemas.microsoft.com/office/powerpoint/2010/main" val="373848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normAutofit/>
          </a:bodyPr>
          <a:lstStyle/>
          <a:p>
            <a:r>
              <a:rPr lang="en-US" dirty="0" smtClean="0"/>
              <a:t>PGX Algorithm only supports </a:t>
            </a:r>
            <a:r>
              <a:rPr lang="en-US" dirty="0" smtClean="0">
                <a:solidFill>
                  <a:schemeClr val="accent1"/>
                </a:solidFill>
              </a:rPr>
              <a:t>a subset of Java</a:t>
            </a:r>
          </a:p>
          <a:p>
            <a:pPr lvl="1"/>
            <a:r>
              <a:rPr lang="en-US" dirty="0"/>
              <a:t>c</a:t>
            </a:r>
            <a:r>
              <a:rPr lang="en-US" dirty="0" smtClean="0"/>
              <a:t>annot import arbitrary code; only white-list supported</a:t>
            </a:r>
          </a:p>
          <a:p>
            <a:r>
              <a:rPr lang="en-US" dirty="0"/>
              <a:t>s</a:t>
            </a:r>
            <a:r>
              <a:rPr lang="en-US" dirty="0" smtClean="0"/>
              <a:t>ome Java-features are disallowed; for example</a:t>
            </a:r>
          </a:p>
          <a:p>
            <a:pPr lvl="1"/>
            <a:r>
              <a:rPr lang="en-US" dirty="0" smtClean="0">
                <a:solidFill>
                  <a:srgbClr val="0066FF"/>
                </a:solidFill>
              </a:rPr>
              <a:t>no instance creation using new</a:t>
            </a:r>
          </a:p>
          <a:p>
            <a:pPr lvl="1"/>
            <a:r>
              <a:rPr lang="en-US" dirty="0" smtClean="0">
                <a:solidFill>
                  <a:srgbClr val="0066FF"/>
                </a:solidFill>
              </a:rPr>
              <a:t>no custom types</a:t>
            </a:r>
          </a:p>
          <a:p>
            <a:pPr lvl="1"/>
            <a:r>
              <a:rPr lang="en-US" dirty="0" smtClean="0">
                <a:solidFill>
                  <a:srgbClr val="0066FF"/>
                </a:solidFill>
              </a:rPr>
              <a:t>some code patterns are not supported</a:t>
            </a:r>
          </a:p>
          <a:p>
            <a:r>
              <a:rPr lang="en-US" dirty="0"/>
              <a:t>c</a:t>
            </a:r>
            <a:r>
              <a:rPr lang="en-US" dirty="0" smtClean="0"/>
              <a:t>ustom compiler error messages for violations</a:t>
            </a:r>
          </a:p>
          <a:p>
            <a:pPr lvl="1"/>
            <a:r>
              <a:rPr lang="en-US" dirty="0" smtClean="0"/>
              <a:t>easy for the user to understand what is wrong</a:t>
            </a:r>
          </a:p>
          <a:p>
            <a:pPr lvl="1"/>
            <a:endParaRPr lang="en-US" dirty="0" smtClean="0"/>
          </a:p>
          <a:p>
            <a:endParaRPr lang="en-US" dirty="0"/>
          </a:p>
        </p:txBody>
      </p:sp>
      <p:sp>
        <p:nvSpPr>
          <p:cNvPr id="2" name="Title 1"/>
          <p:cNvSpPr>
            <a:spLocks noGrp="1"/>
          </p:cNvSpPr>
          <p:nvPr>
            <p:ph type="title"/>
          </p:nvPr>
        </p:nvSpPr>
        <p:spPr/>
        <p:txBody>
          <a:bodyPr/>
          <a:lstStyle/>
          <a:p>
            <a:r>
              <a:rPr lang="en-US" dirty="0" smtClean="0"/>
              <a:t>PGX Algorithm is not full Java</a:t>
            </a:r>
            <a:endParaRPr lang="en-US" dirty="0"/>
          </a:p>
        </p:txBody>
      </p:sp>
      <p:sp>
        <p:nvSpPr>
          <p:cNvPr id="5" name="正方形/長方形 4"/>
          <p:cNvSpPr/>
          <p:nvPr/>
        </p:nvSpPr>
        <p:spPr>
          <a:xfrm>
            <a:off x="8758708" y="175458"/>
            <a:ext cx="3303292" cy="576064"/>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solidFill>
                  <a:schemeClr val="bg1"/>
                </a:solidFill>
              </a:rPr>
              <a:t>注意点</a:t>
            </a:r>
            <a:endParaRPr kumimoji="1" lang="ja-JP" altLang="en-US" dirty="0">
              <a:solidFill>
                <a:schemeClr val="bg1"/>
              </a:solidFill>
            </a:endParaRPr>
          </a:p>
        </p:txBody>
      </p:sp>
      <p:sp>
        <p:nvSpPr>
          <p:cNvPr id="7" name="テキスト ボックス 6"/>
          <p:cNvSpPr txBox="1"/>
          <p:nvPr/>
        </p:nvSpPr>
        <p:spPr>
          <a:xfrm>
            <a:off x="8902724" y="6597352"/>
            <a:ext cx="914400" cy="914400"/>
          </a:xfrm>
          <a:prstGeom prst="rect">
            <a:avLst/>
          </a:prstGeom>
          <a:noFill/>
        </p:spPr>
        <p:txBody>
          <a:bodyPr wrap="none" lIns="0" tIns="0" rIns="0" bIns="0" rtlCol="0">
            <a:noAutofit/>
          </a:bodyPr>
          <a:lstStyle/>
          <a:p>
            <a:pPr>
              <a:lnSpc>
                <a:spcPct val="90000"/>
              </a:lnSpc>
            </a:pPr>
            <a:endParaRPr kumimoji="1" lang="ja-JP" altLang="en-US" dirty="0"/>
          </a:p>
        </p:txBody>
      </p:sp>
      <p:sp>
        <p:nvSpPr>
          <p:cNvPr id="8" name="テキスト ボックス 7"/>
          <p:cNvSpPr txBox="1"/>
          <p:nvPr/>
        </p:nvSpPr>
        <p:spPr>
          <a:xfrm>
            <a:off x="4438228" y="5800738"/>
            <a:ext cx="914400" cy="547462"/>
          </a:xfrm>
          <a:prstGeom prst="rect">
            <a:avLst/>
          </a:prstGeom>
          <a:noFill/>
        </p:spPr>
        <p:txBody>
          <a:bodyPr wrap="none" lIns="0" tIns="0" rIns="0" bIns="0" rtlCol="0">
            <a:noAutofit/>
          </a:bodyPr>
          <a:lstStyle/>
          <a:p>
            <a:pPr>
              <a:lnSpc>
                <a:spcPct val="90000"/>
              </a:lnSpc>
            </a:pPr>
            <a:endParaRPr kumimoji="1" lang="ja-JP" altLang="en-US" dirty="0">
              <a:latin typeface="メイリオ" panose="020B0604030504040204" pitchFamily="50" charset="-128"/>
              <a:ea typeface="メイリオ" panose="020B0604030504040204" pitchFamily="50" charset="-128"/>
            </a:endParaRPr>
          </a:p>
        </p:txBody>
      </p:sp>
      <p:sp>
        <p:nvSpPr>
          <p:cNvPr id="6" name="正方形/長方形 5"/>
          <p:cNvSpPr/>
          <p:nvPr/>
        </p:nvSpPr>
        <p:spPr>
          <a:xfrm>
            <a:off x="756152" y="5431536"/>
            <a:ext cx="8568952" cy="792088"/>
          </a:xfrm>
          <a:prstGeom prst="rect">
            <a:avLst/>
          </a:prstGeom>
          <a:solidFill>
            <a:schemeClr val="tx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smtClean="0">
                <a:solidFill>
                  <a:schemeClr val="tx1"/>
                </a:solidFill>
              </a:rPr>
              <a:t>～ 利用</a:t>
            </a:r>
            <a:r>
              <a:rPr kumimoji="1" lang="ja-JP" altLang="en-US" b="1" dirty="0">
                <a:solidFill>
                  <a:schemeClr val="tx1"/>
                </a:solidFill>
              </a:rPr>
              <a:t>可能</a:t>
            </a:r>
            <a:r>
              <a:rPr kumimoji="1" lang="ja-JP" altLang="en-US" b="1" dirty="0" smtClean="0">
                <a:solidFill>
                  <a:schemeClr val="tx1"/>
                </a:solidFill>
              </a:rPr>
              <a:t>な </a:t>
            </a:r>
            <a:r>
              <a:rPr kumimoji="1" lang="en-US" altLang="ja-JP" b="1" dirty="0" smtClean="0">
                <a:solidFill>
                  <a:schemeClr val="tx1"/>
                </a:solidFill>
              </a:rPr>
              <a:t>Java </a:t>
            </a:r>
            <a:r>
              <a:rPr kumimoji="1" lang="ja-JP" altLang="en-US" b="1" dirty="0" smtClean="0">
                <a:solidFill>
                  <a:schemeClr val="tx1"/>
                </a:solidFill>
              </a:rPr>
              <a:t>記法は今後増える予定 ～</a:t>
            </a:r>
            <a:endParaRPr kumimoji="1" lang="ja-JP" altLang="en-US" b="1" dirty="0">
              <a:solidFill>
                <a:schemeClr val="tx1"/>
              </a:solidFill>
            </a:endParaRPr>
          </a:p>
        </p:txBody>
      </p:sp>
    </p:spTree>
    <p:extLst>
      <p:ext uri="{BB962C8B-B14F-4D97-AF65-F5344CB8AC3E}">
        <p14:creationId xmlns:p14="http://schemas.microsoft.com/office/powerpoint/2010/main" val="290816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itle 1"/>
          <p:cNvSpPr txBox="1">
            <a:spLocks noGrp="1"/>
          </p:cNvSpPr>
          <p:nvPr>
            <p:ph type="title"/>
          </p:nvPr>
        </p:nvSpPr>
        <p:spPr>
          <a:prstGeom prst="rect">
            <a:avLst/>
          </a:prstGeom>
        </p:spPr>
        <p:txBody>
          <a:bodyPr/>
          <a:lstStyle/>
          <a:p>
            <a:r>
              <a:rPr lang="en-US" dirty="0" smtClean="0"/>
              <a:t>Code Sample</a:t>
            </a:r>
            <a:endParaRPr dirty="0"/>
          </a:p>
        </p:txBody>
      </p:sp>
      <p:sp>
        <p:nvSpPr>
          <p:cNvPr id="452" name="Slide Number Placeholder 3"/>
          <p:cNvSpPr txBox="1">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453" name="Footer Placeholder 10"/>
          <p:cNvSpPr txBox="1"/>
          <p:nvPr/>
        </p:nvSpPr>
        <p:spPr>
          <a:xfrm>
            <a:off x="8626183" y="6584189"/>
            <a:ext cx="1221186" cy="1270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800">
                <a:solidFill>
                  <a:srgbClr val="5F5F5F"/>
                </a:solidFill>
              </a:defRPr>
            </a:lvl1pPr>
          </a:lstStyle>
          <a:p>
            <a:r>
              <a:t>Confidential – Oracle Internal</a:t>
            </a:r>
          </a:p>
        </p:txBody>
      </p:sp>
      <p:sp>
        <p:nvSpPr>
          <p:cNvPr id="454" name="import com.oracle.pgx.api.beta.JEDI;…"/>
          <p:cNvSpPr txBox="1"/>
          <p:nvPr/>
        </p:nvSpPr>
        <p:spPr>
          <a:xfrm>
            <a:off x="1867444" y="1969770"/>
            <a:ext cx="8979495" cy="34470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57200">
              <a:defRPr sz="1600">
                <a:solidFill>
                  <a:srgbClr val="000000"/>
                </a:solidFill>
                <a:latin typeface="Menlo"/>
                <a:ea typeface="Menlo"/>
                <a:cs typeface="Menlo"/>
                <a:sym typeface="Menlo"/>
              </a:defRPr>
            </a:pPr>
            <a:r>
              <a:rPr sz="1600" b="1" dirty="0">
                <a:solidFill>
                  <a:srgbClr val="011480"/>
                </a:solidFill>
              </a:rPr>
              <a:t>import </a:t>
            </a:r>
            <a:r>
              <a:rPr sz="1600" dirty="0" err="1"/>
              <a:t>com.oracle.pgx.api.beta.</a:t>
            </a:r>
            <a:r>
              <a:rPr lang="en-US" sz="1600" dirty="0" err="1"/>
              <a:t>GraphAlgorithm</a:t>
            </a:r>
            <a:r>
              <a:rPr sz="1600" dirty="0"/>
              <a:t>;</a:t>
            </a:r>
          </a:p>
          <a:p>
            <a:pPr defTabSz="457200">
              <a:defRPr sz="1600">
                <a:solidFill>
                  <a:srgbClr val="000000"/>
                </a:solidFill>
                <a:latin typeface="Menlo"/>
                <a:ea typeface="Menlo"/>
                <a:cs typeface="Menlo"/>
                <a:sym typeface="Menlo"/>
              </a:defRPr>
            </a:pPr>
            <a:r>
              <a:rPr sz="1600" b="1" dirty="0">
                <a:solidFill>
                  <a:srgbClr val="011480"/>
                </a:solidFill>
              </a:rPr>
              <a:t>import </a:t>
            </a:r>
            <a:r>
              <a:rPr sz="1600" dirty="0" err="1"/>
              <a:t>com.oracle.pgx.api.beta.PgxGraph</a:t>
            </a:r>
            <a:r>
              <a:rPr sz="1600" dirty="0"/>
              <a:t>;</a:t>
            </a:r>
          </a:p>
          <a:p>
            <a:pPr defTabSz="457200">
              <a:defRPr sz="1600">
                <a:solidFill>
                  <a:srgbClr val="000000"/>
                </a:solidFill>
                <a:latin typeface="Menlo"/>
                <a:ea typeface="Menlo"/>
                <a:cs typeface="Menlo"/>
                <a:sym typeface="Menlo"/>
              </a:defRPr>
            </a:pPr>
            <a:r>
              <a:rPr sz="1600" b="1" dirty="0">
                <a:solidFill>
                  <a:srgbClr val="011480"/>
                </a:solidFill>
              </a:rPr>
              <a:t>import </a:t>
            </a:r>
            <a:r>
              <a:rPr sz="1600" dirty="0" err="1"/>
              <a:t>com.oracle.pgx.api.beta.VertexProperty</a:t>
            </a:r>
            <a:r>
              <a:rPr sz="1600" dirty="0"/>
              <a:t>;</a:t>
            </a:r>
          </a:p>
          <a:p>
            <a:pPr defTabSz="457200">
              <a:defRPr sz="1600">
                <a:solidFill>
                  <a:srgbClr val="000000"/>
                </a:solidFill>
                <a:latin typeface="Menlo"/>
                <a:ea typeface="Menlo"/>
                <a:cs typeface="Menlo"/>
                <a:sym typeface="Menlo"/>
              </a:defRPr>
            </a:pPr>
            <a:r>
              <a:rPr sz="1600" b="1" dirty="0">
                <a:solidFill>
                  <a:srgbClr val="011480"/>
                </a:solidFill>
              </a:rPr>
              <a:t>import </a:t>
            </a:r>
            <a:r>
              <a:rPr sz="1600" dirty="0" err="1"/>
              <a:t>com.oracle.pgx.api.beta.annotations.</a:t>
            </a:r>
            <a:r>
              <a:rPr sz="1600" dirty="0" err="1">
                <a:solidFill>
                  <a:srgbClr val="808002"/>
                </a:solidFill>
              </a:rPr>
              <a:t>Out</a:t>
            </a:r>
            <a:r>
              <a:rPr sz="1600" dirty="0"/>
              <a:t>;</a:t>
            </a:r>
          </a:p>
          <a:p>
            <a:pPr defTabSz="457200">
              <a:defRPr sz="1600">
                <a:solidFill>
                  <a:srgbClr val="000000"/>
                </a:solidFill>
                <a:latin typeface="Menlo"/>
                <a:ea typeface="Menlo"/>
                <a:cs typeface="Menlo"/>
                <a:sym typeface="Menlo"/>
              </a:defRPr>
            </a:pPr>
            <a:endParaRPr sz="1600" dirty="0"/>
          </a:p>
          <a:p>
            <a:pPr defTabSz="457200">
              <a:defRPr sz="1600">
                <a:solidFill>
                  <a:srgbClr val="808002"/>
                </a:solidFill>
                <a:latin typeface="Menlo"/>
                <a:ea typeface="Menlo"/>
                <a:cs typeface="Menlo"/>
                <a:sym typeface="Menlo"/>
              </a:defRPr>
            </a:pPr>
            <a:r>
              <a:rPr sz="1600" dirty="0"/>
              <a:t>@</a:t>
            </a:r>
            <a:r>
              <a:rPr lang="en-US" sz="1600" dirty="0" err="1"/>
              <a:t>GraphAlgorithm</a:t>
            </a:r>
            <a:endParaRPr sz="1600" dirty="0"/>
          </a:p>
          <a:p>
            <a:pPr defTabSz="457200">
              <a:defRPr sz="1600">
                <a:solidFill>
                  <a:srgbClr val="000000"/>
                </a:solidFill>
                <a:latin typeface="Menlo"/>
                <a:ea typeface="Menlo"/>
                <a:cs typeface="Menlo"/>
                <a:sym typeface="Menlo"/>
              </a:defRPr>
            </a:pPr>
            <a:r>
              <a:rPr sz="1600" b="1" dirty="0">
                <a:solidFill>
                  <a:srgbClr val="011480"/>
                </a:solidFill>
              </a:rPr>
              <a:t>public class </a:t>
            </a:r>
            <a:r>
              <a:rPr sz="1600" dirty="0" err="1"/>
              <a:t>DegreeCentrality</a:t>
            </a:r>
            <a:r>
              <a:rPr sz="1600" dirty="0"/>
              <a:t> {</a:t>
            </a:r>
          </a:p>
          <a:p>
            <a:pPr defTabSz="457200">
              <a:defRPr sz="1600">
                <a:solidFill>
                  <a:srgbClr val="000000"/>
                </a:solidFill>
                <a:latin typeface="Menlo"/>
                <a:ea typeface="Menlo"/>
                <a:cs typeface="Menlo"/>
                <a:sym typeface="Menlo"/>
              </a:defRPr>
            </a:pPr>
            <a:r>
              <a:rPr sz="1600" dirty="0"/>
              <a:t>  </a:t>
            </a:r>
            <a:r>
              <a:rPr sz="1600" b="1" dirty="0">
                <a:solidFill>
                  <a:srgbClr val="011480"/>
                </a:solidFill>
              </a:rPr>
              <a:t>void </a:t>
            </a:r>
            <a:r>
              <a:rPr sz="1600" dirty="0" err="1"/>
              <a:t>degree_centrality</a:t>
            </a:r>
            <a:r>
              <a:rPr sz="1600" dirty="0"/>
              <a:t>(</a:t>
            </a:r>
            <a:r>
              <a:rPr sz="1600" dirty="0" err="1"/>
              <a:t>PgxGraph</a:t>
            </a:r>
            <a:r>
              <a:rPr sz="1600" dirty="0"/>
              <a:t> g, </a:t>
            </a:r>
            <a:r>
              <a:rPr sz="1600" dirty="0">
                <a:solidFill>
                  <a:srgbClr val="808002"/>
                </a:solidFill>
              </a:rPr>
              <a:t>@Out </a:t>
            </a:r>
            <a:r>
              <a:rPr sz="1600" dirty="0" err="1"/>
              <a:t>VertexProperty</a:t>
            </a:r>
            <a:r>
              <a:rPr sz="1600" dirty="0"/>
              <a:t>&lt;Long&gt; dc) {</a:t>
            </a:r>
          </a:p>
          <a:p>
            <a:pPr defTabSz="457200">
              <a:defRPr sz="1600">
                <a:solidFill>
                  <a:srgbClr val="000000"/>
                </a:solidFill>
                <a:latin typeface="Menlo"/>
                <a:ea typeface="Menlo"/>
                <a:cs typeface="Menlo"/>
                <a:sym typeface="Menlo"/>
              </a:defRPr>
            </a:pPr>
            <a:r>
              <a:rPr sz="1600" dirty="0"/>
              <a:t>    </a:t>
            </a:r>
            <a:r>
              <a:rPr sz="1600" dirty="0" err="1"/>
              <a:t>g.getVertices</a:t>
            </a:r>
            <a:r>
              <a:rPr sz="1600" dirty="0"/>
              <a:t>().</a:t>
            </a:r>
            <a:r>
              <a:rPr sz="1600" dirty="0" err="1"/>
              <a:t>forEach</a:t>
            </a:r>
            <a:r>
              <a:rPr sz="1600" dirty="0"/>
              <a:t>(n -&gt;</a:t>
            </a:r>
          </a:p>
          <a:p>
            <a:pPr defTabSz="457200">
              <a:defRPr sz="1600">
                <a:solidFill>
                  <a:srgbClr val="000000"/>
                </a:solidFill>
                <a:latin typeface="Menlo"/>
                <a:ea typeface="Menlo"/>
                <a:cs typeface="Menlo"/>
                <a:sym typeface="Menlo"/>
              </a:defRPr>
            </a:pPr>
            <a:r>
              <a:rPr sz="1600" dirty="0"/>
              <a:t>      </a:t>
            </a:r>
            <a:r>
              <a:rPr sz="1600" dirty="0" err="1">
                <a:solidFill>
                  <a:srgbClr val="66187A"/>
                </a:solidFill>
              </a:rPr>
              <a:t>dc</a:t>
            </a:r>
            <a:r>
              <a:rPr sz="1600" dirty="0" err="1"/>
              <a:t>.set</a:t>
            </a:r>
            <a:r>
              <a:rPr sz="1600" dirty="0"/>
              <a:t>(n, </a:t>
            </a:r>
            <a:r>
              <a:rPr sz="1600" dirty="0" err="1"/>
              <a:t>n.getOutDegree</a:t>
            </a:r>
            <a:r>
              <a:rPr sz="1600" dirty="0"/>
              <a:t>() + </a:t>
            </a:r>
            <a:r>
              <a:rPr sz="1600" dirty="0" err="1"/>
              <a:t>n.getInDegree</a:t>
            </a:r>
            <a:r>
              <a:rPr sz="1600" dirty="0"/>
              <a:t>())</a:t>
            </a:r>
          </a:p>
          <a:p>
            <a:pPr defTabSz="457200">
              <a:defRPr sz="1600">
                <a:solidFill>
                  <a:srgbClr val="000000"/>
                </a:solidFill>
                <a:latin typeface="Menlo"/>
                <a:ea typeface="Menlo"/>
                <a:cs typeface="Menlo"/>
                <a:sym typeface="Menlo"/>
              </a:defRPr>
            </a:pPr>
            <a:r>
              <a:rPr sz="1600" dirty="0"/>
              <a:t>    );</a:t>
            </a:r>
          </a:p>
          <a:p>
            <a:pPr defTabSz="457200">
              <a:defRPr sz="1600">
                <a:solidFill>
                  <a:srgbClr val="000000"/>
                </a:solidFill>
                <a:latin typeface="Menlo"/>
                <a:ea typeface="Menlo"/>
                <a:cs typeface="Menlo"/>
                <a:sym typeface="Menlo"/>
              </a:defRPr>
            </a:pPr>
            <a:r>
              <a:rPr sz="1600" dirty="0"/>
              <a:t>  }</a:t>
            </a:r>
          </a:p>
          <a:p>
            <a:pPr defTabSz="457200">
              <a:defRPr sz="1600">
                <a:solidFill>
                  <a:srgbClr val="000000"/>
                </a:solidFill>
                <a:latin typeface="Menlo"/>
                <a:ea typeface="Menlo"/>
                <a:cs typeface="Menlo"/>
                <a:sym typeface="Menlo"/>
              </a:defRPr>
            </a:pPr>
            <a:r>
              <a:rPr sz="1600" dirty="0"/>
              <a:t>}</a:t>
            </a:r>
          </a:p>
          <a:p>
            <a:pPr defTabSz="457200">
              <a:defRPr sz="1600">
                <a:solidFill>
                  <a:srgbClr val="000000"/>
                </a:solidFill>
                <a:latin typeface="Menlo"/>
                <a:ea typeface="Menlo"/>
                <a:cs typeface="Menlo"/>
                <a:sym typeface="Menlo"/>
              </a:defRPr>
            </a:pPr>
            <a:endParaRPr sz="1600" dirty="0"/>
          </a:p>
        </p:txBody>
      </p:sp>
      <p:sp>
        <p:nvSpPr>
          <p:cNvPr id="455" name="Line"/>
          <p:cNvSpPr/>
          <p:nvPr/>
        </p:nvSpPr>
        <p:spPr>
          <a:xfrm>
            <a:off x="3399663" y="1570106"/>
            <a:ext cx="311685" cy="311685"/>
          </a:xfrm>
          <a:prstGeom prst="line">
            <a:avLst/>
          </a:prstGeom>
          <a:ln w="50800">
            <a:solidFill>
              <a:schemeClr val="accent3"/>
            </a:solidFill>
            <a:tailEnd type="triangle"/>
          </a:ln>
          <a:effectLst>
            <a:outerShdw blurRad="38100" dist="20000" dir="5400000" rotWithShape="0">
              <a:srgbClr val="000000">
                <a:alpha val="38000"/>
              </a:srgbClr>
            </a:outerShdw>
          </a:effectLst>
        </p:spPr>
        <p:txBody>
          <a:bodyPr lIns="45719" rIns="45719"/>
          <a:lstStyle/>
          <a:p>
            <a:endParaRPr/>
          </a:p>
        </p:txBody>
      </p:sp>
      <p:sp>
        <p:nvSpPr>
          <p:cNvPr id="457" name="Line"/>
          <p:cNvSpPr/>
          <p:nvPr/>
        </p:nvSpPr>
        <p:spPr>
          <a:xfrm flipH="1">
            <a:off x="5986214" y="3008716"/>
            <a:ext cx="1064144" cy="707331"/>
          </a:xfrm>
          <a:prstGeom prst="line">
            <a:avLst/>
          </a:prstGeom>
          <a:ln w="50800">
            <a:solidFill>
              <a:schemeClr val="accent3"/>
            </a:solidFill>
            <a:tailEnd type="triangle"/>
          </a:ln>
          <a:effectLst>
            <a:outerShdw blurRad="38100" dist="20000" dir="5400000" rotWithShape="0">
              <a:srgbClr val="000000">
                <a:alpha val="38000"/>
              </a:srgbClr>
            </a:outerShdw>
          </a:effectLst>
        </p:spPr>
        <p:txBody>
          <a:bodyPr lIns="45719" rIns="45719"/>
          <a:lstStyle/>
          <a:p>
            <a:endParaRPr/>
          </a:p>
        </p:txBody>
      </p:sp>
      <p:sp>
        <p:nvSpPr>
          <p:cNvPr id="458" name="Line"/>
          <p:cNvSpPr/>
          <p:nvPr/>
        </p:nvSpPr>
        <p:spPr>
          <a:xfrm flipV="1">
            <a:off x="3610982" y="4146112"/>
            <a:ext cx="160418" cy="886885"/>
          </a:xfrm>
          <a:prstGeom prst="line">
            <a:avLst/>
          </a:prstGeom>
          <a:ln w="50800">
            <a:solidFill>
              <a:schemeClr val="accent3"/>
            </a:solidFill>
            <a:tailEnd type="triangle"/>
          </a:ln>
          <a:effectLst>
            <a:outerShdw blurRad="38100" dist="20000" dir="5400000" rotWithShape="0">
              <a:srgbClr val="000000">
                <a:alpha val="38000"/>
              </a:srgbClr>
            </a:outerShdw>
          </a:effectLst>
        </p:spPr>
        <p:txBody>
          <a:bodyPr lIns="45719" rIns="45719"/>
          <a:lstStyle/>
          <a:p>
            <a:endParaRPr/>
          </a:p>
        </p:txBody>
      </p:sp>
      <p:sp>
        <p:nvSpPr>
          <p:cNvPr id="459" name="Line"/>
          <p:cNvSpPr/>
          <p:nvPr/>
        </p:nvSpPr>
        <p:spPr>
          <a:xfrm flipH="1" flipV="1">
            <a:off x="7011150" y="3905479"/>
            <a:ext cx="245417" cy="481265"/>
          </a:xfrm>
          <a:prstGeom prst="line">
            <a:avLst/>
          </a:prstGeom>
          <a:ln w="50800">
            <a:solidFill>
              <a:schemeClr val="accent3"/>
            </a:solidFill>
            <a:tailEnd type="triangle"/>
          </a:ln>
          <a:effectLst>
            <a:outerShdw blurRad="38100" dist="20000" dir="5400000" rotWithShape="0">
              <a:srgbClr val="000000">
                <a:alpha val="38000"/>
              </a:srgbClr>
            </a:outerShdw>
          </a:effectLst>
        </p:spPr>
        <p:txBody>
          <a:bodyPr lIns="45719" rIns="45719"/>
          <a:lstStyle/>
          <a:p>
            <a:endParaRPr/>
          </a:p>
        </p:txBody>
      </p:sp>
      <p:sp>
        <p:nvSpPr>
          <p:cNvPr id="460" name="Custom API"/>
          <p:cNvSpPr txBox="1"/>
          <p:nvPr/>
        </p:nvSpPr>
        <p:spPr>
          <a:xfrm>
            <a:off x="2133972" y="1430405"/>
            <a:ext cx="1078682" cy="279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rPr dirty="0"/>
              <a:t>Custom API</a:t>
            </a:r>
          </a:p>
        </p:txBody>
      </p:sp>
      <p:sp>
        <p:nvSpPr>
          <p:cNvPr id="461" name="parallel loop over all nodes accepting a lambda"/>
          <p:cNvSpPr txBox="1"/>
          <p:nvPr/>
        </p:nvSpPr>
        <p:spPr>
          <a:xfrm>
            <a:off x="2227314" y="5085232"/>
            <a:ext cx="4361906" cy="279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rPr dirty="0"/>
              <a:t>parallel loop over all nodes accepting a lambda</a:t>
            </a:r>
          </a:p>
        </p:txBody>
      </p:sp>
      <p:sp>
        <p:nvSpPr>
          <p:cNvPr id="462" name="Similar naming as PGX API"/>
          <p:cNvSpPr txBox="1"/>
          <p:nvPr/>
        </p:nvSpPr>
        <p:spPr>
          <a:xfrm>
            <a:off x="6919485" y="4466773"/>
            <a:ext cx="3413029" cy="2769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r>
              <a:rPr dirty="0"/>
              <a:t>Similar naming as PGX API</a:t>
            </a:r>
          </a:p>
        </p:txBody>
      </p:sp>
      <p:sp>
        <p:nvSpPr>
          <p:cNvPr id="464" name="Distinguish input/output parameters"/>
          <p:cNvSpPr txBox="1"/>
          <p:nvPr/>
        </p:nvSpPr>
        <p:spPr>
          <a:xfrm>
            <a:off x="6927649" y="2744260"/>
            <a:ext cx="3404866" cy="27940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rPr dirty="0"/>
              <a:t>Distinguish input/output parameters</a:t>
            </a:r>
          </a:p>
        </p:txBody>
      </p:sp>
    </p:spTree>
    <p:extLst>
      <p:ext uri="{BB962C8B-B14F-4D97-AF65-F5344CB8AC3E}">
        <p14:creationId xmlns:p14="http://schemas.microsoft.com/office/powerpoint/2010/main" val="16349867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6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45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4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45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46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45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4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 grpId="0" animBg="1" advAuto="0"/>
      <p:bldP spid="457" grpId="0" animBg="1" advAuto="0"/>
      <p:bldP spid="458" grpId="0" animBg="1" advAuto="0"/>
      <p:bldP spid="459" grpId="0" animBg="1" advAuto="0"/>
      <p:bldP spid="460" grpId="0" animBg="1" advAuto="0"/>
      <p:bldP spid="461" grpId="0" animBg="1" advAuto="0"/>
      <p:bldP spid="462" grpId="0" animBg="1" advAuto="0"/>
      <p:bldP spid="464"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Title 1"/>
          <p:cNvSpPr txBox="1">
            <a:spLocks noGrp="1"/>
          </p:cNvSpPr>
          <p:nvPr>
            <p:ph type="title"/>
          </p:nvPr>
        </p:nvSpPr>
        <p:spPr>
          <a:prstGeom prst="rect">
            <a:avLst/>
          </a:prstGeom>
        </p:spPr>
        <p:txBody>
          <a:bodyPr/>
          <a:lstStyle/>
          <a:p>
            <a:r>
              <a:rPr dirty="0" smtClean="0"/>
              <a:t>Example</a:t>
            </a:r>
            <a:r>
              <a:rPr lang="en-US" dirty="0" smtClean="0"/>
              <a:t> 2</a:t>
            </a:r>
            <a:endParaRPr dirty="0"/>
          </a:p>
        </p:txBody>
      </p:sp>
      <p:sp>
        <p:nvSpPr>
          <p:cNvPr id="469" name="Slide Number Placeholder 3"/>
          <p:cNvSpPr txBox="1">
            <a:spLocks noGrp="1"/>
          </p:cNvSpPr>
          <p:nvPr>
            <p:ph type="sldNum" sz="quarter" idx="4294967295"/>
          </p:nvPr>
        </p:nvSpPr>
        <p:spPr>
          <a:xfrm>
            <a:off x="11535435" y="6584189"/>
            <a:ext cx="127001"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a:p>
        </p:txBody>
      </p:sp>
      <p:sp>
        <p:nvSpPr>
          <p:cNvPr id="470" name="Footer Placeholder 10"/>
          <p:cNvSpPr txBox="1"/>
          <p:nvPr/>
        </p:nvSpPr>
        <p:spPr>
          <a:xfrm>
            <a:off x="8626183" y="6586134"/>
            <a:ext cx="1341714" cy="12311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a:defRPr sz="800">
                <a:solidFill>
                  <a:srgbClr val="5F5F5F"/>
                </a:solidFill>
              </a:defRPr>
            </a:lvl1pPr>
          </a:lstStyle>
          <a:p>
            <a:r>
              <a:t>Confidential – Oracle Internal</a:t>
            </a:r>
          </a:p>
        </p:txBody>
      </p:sp>
      <p:sp>
        <p:nvSpPr>
          <p:cNvPr id="471" name="@JEDI…"/>
          <p:cNvSpPr txBox="1"/>
          <p:nvPr/>
        </p:nvSpPr>
        <p:spPr>
          <a:xfrm>
            <a:off x="1251898" y="1373942"/>
            <a:ext cx="10619147" cy="430887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defTabSz="457200">
              <a:defRPr sz="1400">
                <a:solidFill>
                  <a:srgbClr val="777777"/>
                </a:solidFill>
                <a:latin typeface="Monaco"/>
                <a:ea typeface="Monaco"/>
                <a:cs typeface="Monaco"/>
                <a:sym typeface="Monaco"/>
              </a:defRPr>
            </a:pPr>
            <a:r>
              <a:rPr sz="1400" dirty="0"/>
              <a:t>@</a:t>
            </a:r>
            <a:r>
              <a:rPr lang="en-US" sz="1400" dirty="0" err="1"/>
              <a:t>GraphAlgorithm</a:t>
            </a:r>
            <a:endParaRPr sz="1400" dirty="0">
              <a:solidFill>
                <a:srgbClr val="000000"/>
              </a:solidFill>
            </a:endParaRPr>
          </a:p>
          <a:p>
            <a:pPr defTabSz="457200">
              <a:defRPr sz="1400">
                <a:solidFill>
                  <a:srgbClr val="000000"/>
                </a:solidFill>
                <a:latin typeface="Monaco"/>
                <a:ea typeface="Monaco"/>
                <a:cs typeface="Monaco"/>
                <a:sym typeface="Monaco"/>
              </a:defRPr>
            </a:pPr>
            <a:r>
              <a:rPr sz="1400" dirty="0">
                <a:solidFill>
                  <a:srgbClr val="931A68"/>
                </a:solidFill>
              </a:rPr>
              <a:t>public</a:t>
            </a:r>
            <a:r>
              <a:rPr sz="1400" dirty="0"/>
              <a:t> </a:t>
            </a:r>
            <a:r>
              <a:rPr sz="1400" dirty="0">
                <a:solidFill>
                  <a:srgbClr val="931A68"/>
                </a:solidFill>
              </a:rPr>
              <a:t>class</a:t>
            </a:r>
            <a:r>
              <a:rPr sz="1400" dirty="0"/>
              <a:t> </a:t>
            </a:r>
            <a:r>
              <a:rPr sz="1400" dirty="0" err="1"/>
              <a:t>HopDistance</a:t>
            </a:r>
            <a:r>
              <a:rPr sz="1400" dirty="0"/>
              <a:t> {</a:t>
            </a:r>
          </a:p>
          <a:p>
            <a:pPr defTabSz="457200">
              <a:defRPr sz="1400">
                <a:solidFill>
                  <a:srgbClr val="000000"/>
                </a:solidFill>
                <a:latin typeface="Monaco"/>
                <a:ea typeface="Monaco"/>
                <a:cs typeface="Monaco"/>
                <a:sym typeface="Monaco"/>
              </a:defRPr>
            </a:pPr>
            <a:r>
              <a:rPr sz="1400" dirty="0"/>
              <a:t>  </a:t>
            </a:r>
            <a:r>
              <a:rPr sz="1400" dirty="0">
                <a:solidFill>
                  <a:srgbClr val="931A68"/>
                </a:solidFill>
              </a:rPr>
              <a:t>public</a:t>
            </a:r>
            <a:r>
              <a:rPr sz="1400" dirty="0"/>
              <a:t> </a:t>
            </a:r>
            <a:r>
              <a:rPr sz="1400" dirty="0">
                <a:solidFill>
                  <a:srgbClr val="931A68"/>
                </a:solidFill>
              </a:rPr>
              <a:t>void</a:t>
            </a:r>
            <a:r>
              <a:rPr sz="1400" dirty="0"/>
              <a:t> </a:t>
            </a:r>
            <a:r>
              <a:rPr sz="1400" dirty="0" err="1"/>
              <a:t>hop_dist</a:t>
            </a:r>
            <a:r>
              <a:rPr sz="1400" dirty="0"/>
              <a:t>(</a:t>
            </a:r>
            <a:r>
              <a:rPr sz="1400" dirty="0" err="1"/>
              <a:t>PgxGraph</a:t>
            </a:r>
            <a:r>
              <a:rPr sz="1400" dirty="0"/>
              <a:t> </a:t>
            </a:r>
            <a:r>
              <a:rPr sz="1400" dirty="0">
                <a:solidFill>
                  <a:srgbClr val="7E504F"/>
                </a:solidFill>
              </a:rPr>
              <a:t>g</a:t>
            </a:r>
            <a:r>
              <a:rPr sz="1400" dirty="0"/>
              <a:t>, </a:t>
            </a:r>
            <a:r>
              <a:rPr sz="1400" dirty="0" err="1"/>
              <a:t>PgxVertex</a:t>
            </a:r>
            <a:r>
              <a:rPr sz="1400" dirty="0"/>
              <a:t> </a:t>
            </a:r>
            <a:r>
              <a:rPr sz="1400" dirty="0">
                <a:solidFill>
                  <a:srgbClr val="7E504F"/>
                </a:solidFill>
              </a:rPr>
              <a:t>root</a:t>
            </a:r>
            <a:r>
              <a:rPr sz="1400" dirty="0"/>
              <a:t>, </a:t>
            </a:r>
            <a:r>
              <a:rPr sz="1400" dirty="0">
                <a:solidFill>
                  <a:srgbClr val="777777"/>
                </a:solidFill>
              </a:rPr>
              <a:t>@Out</a:t>
            </a:r>
            <a:r>
              <a:rPr sz="1400" dirty="0"/>
              <a:t> </a:t>
            </a:r>
            <a:r>
              <a:rPr sz="1400" dirty="0" err="1"/>
              <a:t>VertexProperty</a:t>
            </a:r>
            <a:r>
              <a:rPr sz="1400" dirty="0"/>
              <a:t>&lt;Double&gt; </a:t>
            </a:r>
            <a:r>
              <a:rPr sz="1400" dirty="0" err="1">
                <a:solidFill>
                  <a:srgbClr val="7E504F"/>
                </a:solidFill>
              </a:rPr>
              <a:t>dist</a:t>
            </a:r>
            <a:r>
              <a:rPr sz="1400" dirty="0"/>
              <a:t>,</a:t>
            </a:r>
            <a:br>
              <a:rPr sz="1400" dirty="0"/>
            </a:br>
            <a:r>
              <a:rPr sz="1400" dirty="0"/>
              <a:t>      </a:t>
            </a:r>
            <a:r>
              <a:rPr sz="1400" dirty="0">
                <a:solidFill>
                  <a:srgbClr val="777777"/>
                </a:solidFill>
              </a:rPr>
              <a:t>@Out</a:t>
            </a:r>
            <a:r>
              <a:rPr sz="1400" dirty="0"/>
              <a:t> </a:t>
            </a:r>
            <a:r>
              <a:rPr sz="1400" dirty="0" err="1"/>
              <a:t>VertexProperty</a:t>
            </a:r>
            <a:r>
              <a:rPr sz="1400" dirty="0"/>
              <a:t>&lt;</a:t>
            </a:r>
            <a:r>
              <a:rPr sz="1400" dirty="0" err="1"/>
              <a:t>PgxVertex</a:t>
            </a:r>
            <a:r>
              <a:rPr sz="1400" dirty="0"/>
              <a:t>&gt; </a:t>
            </a:r>
            <a:r>
              <a:rPr sz="1400" dirty="0" err="1">
                <a:solidFill>
                  <a:srgbClr val="7E504F"/>
                </a:solidFill>
              </a:rPr>
              <a:t>prev</a:t>
            </a:r>
            <a:r>
              <a:rPr sz="1400" dirty="0"/>
              <a:t>, </a:t>
            </a:r>
            <a:r>
              <a:rPr sz="1400" dirty="0">
                <a:solidFill>
                  <a:srgbClr val="777777"/>
                </a:solidFill>
              </a:rPr>
              <a:t>@Out</a:t>
            </a:r>
            <a:r>
              <a:rPr sz="1400" dirty="0"/>
              <a:t> </a:t>
            </a:r>
            <a:r>
              <a:rPr sz="1400" dirty="0" err="1"/>
              <a:t>VertexProperty</a:t>
            </a:r>
            <a:r>
              <a:rPr sz="1400" dirty="0"/>
              <a:t>&lt;</a:t>
            </a:r>
            <a:r>
              <a:rPr sz="1400" dirty="0" err="1"/>
              <a:t>PgxEdge</a:t>
            </a:r>
            <a:r>
              <a:rPr sz="1400" dirty="0"/>
              <a:t>&gt; </a:t>
            </a:r>
            <a:r>
              <a:rPr sz="1400" dirty="0" err="1">
                <a:solidFill>
                  <a:srgbClr val="7E504F"/>
                </a:solidFill>
              </a:rPr>
              <a:t>prev_edge</a:t>
            </a:r>
            <a:r>
              <a:rPr sz="1400" dirty="0"/>
              <a:t>) {</a:t>
            </a:r>
          </a:p>
          <a:p>
            <a:pPr defTabSz="457200">
              <a:defRPr sz="1400">
                <a:solidFill>
                  <a:srgbClr val="000000"/>
                </a:solidFill>
                <a:latin typeface="Monaco"/>
                <a:ea typeface="Monaco"/>
                <a:cs typeface="Monaco"/>
                <a:sym typeface="Monaco"/>
              </a:defRPr>
            </a:pPr>
            <a:r>
              <a:rPr sz="1400" dirty="0"/>
              <a:t>    </a:t>
            </a:r>
            <a:r>
              <a:rPr sz="1400" dirty="0">
                <a:solidFill>
                  <a:srgbClr val="931A68"/>
                </a:solidFill>
              </a:rPr>
              <a:t>if</a:t>
            </a:r>
            <a:r>
              <a:rPr sz="1400" dirty="0"/>
              <a:t> (</a:t>
            </a:r>
            <a:r>
              <a:rPr sz="1400" dirty="0" err="1">
                <a:solidFill>
                  <a:srgbClr val="7E504F"/>
                </a:solidFill>
              </a:rPr>
              <a:t>g</a:t>
            </a:r>
            <a:r>
              <a:rPr sz="1400" dirty="0" err="1"/>
              <a:t>.getNumVertices</a:t>
            </a:r>
            <a:r>
              <a:rPr sz="1400" dirty="0"/>
              <a:t>() == 0) {</a:t>
            </a:r>
          </a:p>
          <a:p>
            <a:pPr defTabSz="457200">
              <a:defRPr sz="1400">
                <a:solidFill>
                  <a:srgbClr val="000000"/>
                </a:solidFill>
                <a:latin typeface="Monaco"/>
                <a:ea typeface="Monaco"/>
                <a:cs typeface="Monaco"/>
                <a:sym typeface="Monaco"/>
              </a:defRPr>
            </a:pPr>
            <a:r>
              <a:rPr sz="1400" dirty="0"/>
              <a:t>      </a:t>
            </a:r>
            <a:r>
              <a:rPr sz="1400" dirty="0">
                <a:solidFill>
                  <a:srgbClr val="931A68"/>
                </a:solidFill>
              </a:rPr>
              <a:t>return</a:t>
            </a:r>
            <a:r>
              <a:rPr sz="1400" dirty="0"/>
              <a:t>;</a:t>
            </a:r>
          </a:p>
          <a:p>
            <a:pPr defTabSz="457200">
              <a:defRPr sz="1400">
                <a:solidFill>
                  <a:srgbClr val="000000"/>
                </a:solidFill>
                <a:latin typeface="Monaco"/>
                <a:ea typeface="Monaco"/>
                <a:cs typeface="Monaco"/>
                <a:sym typeface="Monaco"/>
              </a:defRPr>
            </a:pPr>
            <a:r>
              <a:rPr sz="1400" dirty="0"/>
              <a:t>    }</a:t>
            </a:r>
          </a:p>
          <a:p>
            <a:pPr defTabSz="457200">
              <a:defRPr sz="1400">
                <a:solidFill>
                  <a:srgbClr val="000000"/>
                </a:solidFill>
                <a:latin typeface="Monaco"/>
                <a:ea typeface="Monaco"/>
                <a:cs typeface="Monaco"/>
                <a:sym typeface="Monaco"/>
              </a:defRPr>
            </a:pPr>
            <a:endParaRPr sz="1400" dirty="0"/>
          </a:p>
          <a:p>
            <a:pPr defTabSz="457200">
              <a:defRPr sz="1400">
                <a:solidFill>
                  <a:srgbClr val="0326CC"/>
                </a:solidFill>
                <a:latin typeface="Monaco"/>
                <a:ea typeface="Monaco"/>
                <a:cs typeface="Monaco"/>
                <a:sym typeface="Monaco"/>
              </a:defRPr>
            </a:pPr>
            <a:r>
              <a:rPr sz="1400" dirty="0">
                <a:solidFill>
                  <a:srgbClr val="000000"/>
                </a:solidFill>
              </a:rPr>
              <a:t>    </a:t>
            </a:r>
            <a:r>
              <a:rPr sz="1400" dirty="0" err="1">
                <a:solidFill>
                  <a:srgbClr val="7E504F"/>
                </a:solidFill>
              </a:rPr>
              <a:t>dist</a:t>
            </a:r>
            <a:r>
              <a:rPr sz="1400" dirty="0" err="1">
                <a:solidFill>
                  <a:srgbClr val="000000"/>
                </a:solidFill>
              </a:rPr>
              <a:t>.setAll</a:t>
            </a:r>
            <a:r>
              <a:rPr sz="1400" dirty="0">
                <a:solidFill>
                  <a:srgbClr val="000000"/>
                </a:solidFill>
              </a:rPr>
              <a:t>(</a:t>
            </a:r>
            <a:r>
              <a:rPr sz="1400" dirty="0" err="1">
                <a:solidFill>
                  <a:srgbClr val="000000"/>
                </a:solidFill>
              </a:rPr>
              <a:t>Double.</a:t>
            </a:r>
            <a:r>
              <a:rPr sz="1400" dirty="0" err="1"/>
              <a:t>POSITIVE_INFINITY</a:t>
            </a:r>
            <a:r>
              <a:rPr sz="1400" dirty="0">
                <a:solidFill>
                  <a:srgbClr val="000000"/>
                </a:solidFill>
              </a:rPr>
              <a:t>);</a:t>
            </a:r>
          </a:p>
          <a:p>
            <a:pPr defTabSz="457200">
              <a:defRPr sz="1400">
                <a:solidFill>
                  <a:srgbClr val="000000"/>
                </a:solidFill>
                <a:latin typeface="Monaco"/>
                <a:ea typeface="Monaco"/>
                <a:cs typeface="Monaco"/>
                <a:sym typeface="Monaco"/>
              </a:defRPr>
            </a:pPr>
            <a:r>
              <a:rPr sz="1400" dirty="0"/>
              <a:t>    </a:t>
            </a:r>
            <a:r>
              <a:rPr sz="1400" dirty="0" err="1">
                <a:solidFill>
                  <a:srgbClr val="7E504F"/>
                </a:solidFill>
              </a:rPr>
              <a:t>prev</a:t>
            </a:r>
            <a:r>
              <a:rPr sz="1400" dirty="0" err="1"/>
              <a:t>.setAll</a:t>
            </a:r>
            <a:r>
              <a:rPr sz="1400" dirty="0"/>
              <a:t>(</a:t>
            </a:r>
            <a:r>
              <a:rPr sz="1400" dirty="0" err="1"/>
              <a:t>PgxVertex.</a:t>
            </a:r>
            <a:r>
              <a:rPr sz="1400" dirty="0" err="1">
                <a:solidFill>
                  <a:srgbClr val="0326CC"/>
                </a:solidFill>
              </a:rPr>
              <a:t>NONE</a:t>
            </a:r>
            <a:r>
              <a:rPr sz="1400" dirty="0"/>
              <a:t>);</a:t>
            </a:r>
          </a:p>
          <a:p>
            <a:pPr defTabSz="457200">
              <a:defRPr sz="1400">
                <a:solidFill>
                  <a:srgbClr val="000000"/>
                </a:solidFill>
                <a:latin typeface="Monaco"/>
                <a:ea typeface="Monaco"/>
                <a:cs typeface="Monaco"/>
                <a:sym typeface="Monaco"/>
              </a:defRPr>
            </a:pPr>
            <a:r>
              <a:rPr sz="1400" dirty="0"/>
              <a:t>    </a:t>
            </a:r>
            <a:r>
              <a:rPr sz="1400" dirty="0" err="1">
                <a:solidFill>
                  <a:srgbClr val="7E504F"/>
                </a:solidFill>
              </a:rPr>
              <a:t>prev_edge</a:t>
            </a:r>
            <a:r>
              <a:rPr sz="1400" dirty="0" err="1"/>
              <a:t>.setAll</a:t>
            </a:r>
            <a:r>
              <a:rPr sz="1400" dirty="0"/>
              <a:t>(</a:t>
            </a:r>
            <a:r>
              <a:rPr sz="1400" dirty="0" err="1"/>
              <a:t>PgxEdge.</a:t>
            </a:r>
            <a:r>
              <a:rPr sz="1400" dirty="0" err="1">
                <a:solidFill>
                  <a:srgbClr val="0326CC"/>
                </a:solidFill>
              </a:rPr>
              <a:t>NONE</a:t>
            </a:r>
            <a:r>
              <a:rPr sz="1400" dirty="0"/>
              <a:t>);</a:t>
            </a:r>
          </a:p>
          <a:p>
            <a:pPr defTabSz="457200">
              <a:defRPr sz="1400">
                <a:solidFill>
                  <a:srgbClr val="000000"/>
                </a:solidFill>
                <a:latin typeface="Monaco"/>
                <a:ea typeface="Monaco"/>
                <a:cs typeface="Monaco"/>
                <a:sym typeface="Monaco"/>
              </a:defRPr>
            </a:pPr>
            <a:r>
              <a:rPr sz="1400" dirty="0"/>
              <a:t>    </a:t>
            </a:r>
            <a:r>
              <a:rPr sz="1400" dirty="0" err="1">
                <a:solidFill>
                  <a:srgbClr val="7E504F"/>
                </a:solidFill>
              </a:rPr>
              <a:t>dist</a:t>
            </a:r>
            <a:r>
              <a:rPr sz="1400" dirty="0" err="1"/>
              <a:t>.set</a:t>
            </a:r>
            <a:r>
              <a:rPr sz="1400" dirty="0"/>
              <a:t>(</a:t>
            </a:r>
            <a:r>
              <a:rPr sz="1400" dirty="0">
                <a:solidFill>
                  <a:srgbClr val="7E504F"/>
                </a:solidFill>
              </a:rPr>
              <a:t>root</a:t>
            </a:r>
            <a:r>
              <a:rPr sz="1400" dirty="0"/>
              <a:t>, 0d);</a:t>
            </a:r>
          </a:p>
          <a:p>
            <a:pPr defTabSz="457200">
              <a:defRPr sz="1400">
                <a:solidFill>
                  <a:srgbClr val="000000"/>
                </a:solidFill>
                <a:latin typeface="Monaco"/>
                <a:ea typeface="Monaco"/>
                <a:cs typeface="Monaco"/>
                <a:sym typeface="Monaco"/>
              </a:defRPr>
            </a:pPr>
            <a:endParaRPr sz="1400" dirty="0"/>
          </a:p>
          <a:p>
            <a:pPr defTabSz="457200">
              <a:defRPr sz="1400">
                <a:solidFill>
                  <a:srgbClr val="000000"/>
                </a:solidFill>
                <a:latin typeface="Monaco"/>
                <a:ea typeface="Monaco"/>
                <a:cs typeface="Monaco"/>
                <a:sym typeface="Monaco"/>
              </a:defRPr>
            </a:pPr>
            <a:r>
              <a:rPr sz="1400" dirty="0"/>
              <a:t>    </a:t>
            </a:r>
            <a:r>
              <a:rPr sz="1400" dirty="0" err="1"/>
              <a:t>inBFS</a:t>
            </a:r>
            <a:r>
              <a:rPr sz="1400" dirty="0"/>
              <a:t>(</a:t>
            </a:r>
            <a:r>
              <a:rPr sz="1400" dirty="0">
                <a:solidFill>
                  <a:srgbClr val="7E504F"/>
                </a:solidFill>
              </a:rPr>
              <a:t>g</a:t>
            </a:r>
            <a:r>
              <a:rPr sz="1400" dirty="0"/>
              <a:t>, </a:t>
            </a:r>
            <a:r>
              <a:rPr sz="1400" dirty="0">
                <a:solidFill>
                  <a:srgbClr val="7E504F"/>
                </a:solidFill>
              </a:rPr>
              <a:t>root</a:t>
            </a:r>
            <a:r>
              <a:rPr sz="1400" dirty="0"/>
              <a:t>).forward(</a:t>
            </a:r>
            <a:r>
              <a:rPr sz="1400" dirty="0">
                <a:solidFill>
                  <a:srgbClr val="7E504F"/>
                </a:solidFill>
              </a:rPr>
              <a:t>n</a:t>
            </a:r>
            <a:r>
              <a:rPr sz="1400" dirty="0"/>
              <a:t> -&gt; {</a:t>
            </a:r>
          </a:p>
          <a:p>
            <a:pPr defTabSz="457200">
              <a:defRPr sz="1400">
                <a:solidFill>
                  <a:srgbClr val="000000"/>
                </a:solidFill>
                <a:latin typeface="Monaco"/>
                <a:ea typeface="Monaco"/>
                <a:cs typeface="Monaco"/>
                <a:sym typeface="Monaco"/>
              </a:defRPr>
            </a:pPr>
            <a:r>
              <a:rPr sz="1400" dirty="0"/>
              <a:t>      </a:t>
            </a:r>
            <a:r>
              <a:rPr sz="1400" dirty="0" err="1">
                <a:solidFill>
                  <a:srgbClr val="7E504F"/>
                </a:solidFill>
              </a:rPr>
              <a:t>dist</a:t>
            </a:r>
            <a:r>
              <a:rPr sz="1400" dirty="0" err="1"/>
              <a:t>.set</a:t>
            </a:r>
            <a:r>
              <a:rPr sz="1400" dirty="0"/>
              <a:t>(</a:t>
            </a:r>
            <a:r>
              <a:rPr sz="1400" dirty="0">
                <a:solidFill>
                  <a:srgbClr val="7E504F"/>
                </a:solidFill>
              </a:rPr>
              <a:t>n</a:t>
            </a:r>
            <a:r>
              <a:rPr sz="1400" dirty="0"/>
              <a:t>, (</a:t>
            </a:r>
            <a:r>
              <a:rPr sz="1400" dirty="0">
                <a:solidFill>
                  <a:srgbClr val="931A68"/>
                </a:solidFill>
              </a:rPr>
              <a:t>double</a:t>
            </a:r>
            <a:r>
              <a:rPr sz="1400" dirty="0"/>
              <a:t>) </a:t>
            </a:r>
            <a:r>
              <a:rPr sz="1400" dirty="0" err="1"/>
              <a:t>currentLevel</a:t>
            </a:r>
            <a:r>
              <a:rPr sz="1400" dirty="0"/>
              <a:t>());</a:t>
            </a:r>
          </a:p>
          <a:p>
            <a:pPr defTabSz="457200">
              <a:defRPr sz="1400">
                <a:solidFill>
                  <a:srgbClr val="000000"/>
                </a:solidFill>
                <a:latin typeface="Monaco"/>
                <a:ea typeface="Monaco"/>
                <a:cs typeface="Monaco"/>
                <a:sym typeface="Monaco"/>
              </a:defRPr>
            </a:pPr>
            <a:r>
              <a:rPr sz="1400" dirty="0"/>
              <a:t>      </a:t>
            </a:r>
            <a:r>
              <a:rPr sz="1400" dirty="0" err="1">
                <a:solidFill>
                  <a:srgbClr val="7E504F"/>
                </a:solidFill>
              </a:rPr>
              <a:t>prev</a:t>
            </a:r>
            <a:r>
              <a:rPr sz="1400" dirty="0" err="1"/>
              <a:t>.set</a:t>
            </a:r>
            <a:r>
              <a:rPr sz="1400" dirty="0"/>
              <a:t>(</a:t>
            </a:r>
            <a:r>
              <a:rPr sz="1400" dirty="0">
                <a:solidFill>
                  <a:srgbClr val="7E504F"/>
                </a:solidFill>
              </a:rPr>
              <a:t>n</a:t>
            </a:r>
            <a:r>
              <a:rPr sz="1400" dirty="0"/>
              <a:t>, </a:t>
            </a:r>
            <a:r>
              <a:rPr sz="1400" dirty="0" err="1">
                <a:solidFill>
                  <a:srgbClr val="7E504F"/>
                </a:solidFill>
              </a:rPr>
              <a:t>n</a:t>
            </a:r>
            <a:r>
              <a:rPr sz="1400" dirty="0" err="1"/>
              <a:t>.parentVertex</a:t>
            </a:r>
            <a:r>
              <a:rPr sz="1400" dirty="0"/>
              <a:t>());</a:t>
            </a:r>
          </a:p>
          <a:p>
            <a:pPr defTabSz="457200">
              <a:defRPr sz="1400">
                <a:solidFill>
                  <a:srgbClr val="000000"/>
                </a:solidFill>
                <a:latin typeface="Monaco"/>
                <a:ea typeface="Monaco"/>
                <a:cs typeface="Monaco"/>
                <a:sym typeface="Monaco"/>
              </a:defRPr>
            </a:pPr>
            <a:r>
              <a:rPr sz="1400" dirty="0"/>
              <a:t>      </a:t>
            </a:r>
            <a:r>
              <a:rPr sz="1400" dirty="0" err="1">
                <a:solidFill>
                  <a:srgbClr val="7E504F"/>
                </a:solidFill>
              </a:rPr>
              <a:t>prev_edge</a:t>
            </a:r>
            <a:r>
              <a:rPr sz="1400" dirty="0" err="1"/>
              <a:t>.set</a:t>
            </a:r>
            <a:r>
              <a:rPr sz="1400" dirty="0"/>
              <a:t>(</a:t>
            </a:r>
            <a:r>
              <a:rPr sz="1400" dirty="0">
                <a:solidFill>
                  <a:srgbClr val="7E504F"/>
                </a:solidFill>
              </a:rPr>
              <a:t>n</a:t>
            </a:r>
            <a:r>
              <a:rPr sz="1400" dirty="0"/>
              <a:t>, </a:t>
            </a:r>
            <a:r>
              <a:rPr sz="1400" dirty="0" err="1">
                <a:solidFill>
                  <a:srgbClr val="7E504F"/>
                </a:solidFill>
              </a:rPr>
              <a:t>n</a:t>
            </a:r>
            <a:r>
              <a:rPr sz="1400" dirty="0" err="1"/>
              <a:t>.parentEdge</a:t>
            </a:r>
            <a:r>
              <a:rPr sz="1400" dirty="0"/>
              <a:t>());</a:t>
            </a:r>
          </a:p>
          <a:p>
            <a:pPr defTabSz="457200">
              <a:defRPr sz="1400">
                <a:solidFill>
                  <a:srgbClr val="000000"/>
                </a:solidFill>
                <a:latin typeface="Monaco"/>
                <a:ea typeface="Monaco"/>
                <a:cs typeface="Monaco"/>
                <a:sym typeface="Monaco"/>
              </a:defRPr>
            </a:pPr>
            <a:r>
              <a:rPr sz="1400" dirty="0"/>
              <a:t>    });</a:t>
            </a:r>
          </a:p>
          <a:p>
            <a:pPr defTabSz="457200">
              <a:defRPr sz="1400">
                <a:solidFill>
                  <a:srgbClr val="000000"/>
                </a:solidFill>
                <a:latin typeface="Monaco"/>
                <a:ea typeface="Monaco"/>
                <a:cs typeface="Monaco"/>
                <a:sym typeface="Monaco"/>
              </a:defRPr>
            </a:pPr>
            <a:r>
              <a:rPr sz="1400" dirty="0"/>
              <a:t>  }</a:t>
            </a:r>
          </a:p>
          <a:p>
            <a:pPr defTabSz="457200">
              <a:defRPr sz="1400">
                <a:solidFill>
                  <a:srgbClr val="000000"/>
                </a:solidFill>
                <a:latin typeface="Monaco"/>
                <a:ea typeface="Monaco"/>
                <a:cs typeface="Monaco"/>
                <a:sym typeface="Monaco"/>
              </a:defRPr>
            </a:pPr>
            <a:r>
              <a:rPr sz="1400" dirty="0"/>
              <a:t>}</a:t>
            </a:r>
          </a:p>
        </p:txBody>
      </p:sp>
      <p:sp>
        <p:nvSpPr>
          <p:cNvPr id="472" name="Line"/>
          <p:cNvSpPr/>
          <p:nvPr/>
        </p:nvSpPr>
        <p:spPr>
          <a:xfrm flipV="1">
            <a:off x="2345261" y="4335920"/>
            <a:ext cx="360717" cy="1078291"/>
          </a:xfrm>
          <a:prstGeom prst="line">
            <a:avLst/>
          </a:prstGeom>
          <a:ln w="50800">
            <a:solidFill>
              <a:schemeClr val="accent3"/>
            </a:solidFill>
            <a:tailEnd type="triangle"/>
          </a:ln>
          <a:effectLst>
            <a:outerShdw blurRad="38100" dist="20000" dir="5400000" rotWithShape="0">
              <a:srgbClr val="000000">
                <a:alpha val="38000"/>
              </a:srgbClr>
            </a:outerShdw>
          </a:effectLst>
        </p:spPr>
        <p:txBody>
          <a:bodyPr lIns="45719" rIns="45719"/>
          <a:lstStyle/>
          <a:p>
            <a:endParaRPr/>
          </a:p>
        </p:txBody>
      </p:sp>
      <p:sp>
        <p:nvSpPr>
          <p:cNvPr id="473" name="BFS traversal from root"/>
          <p:cNvSpPr txBox="1"/>
          <p:nvPr/>
        </p:nvSpPr>
        <p:spPr>
          <a:xfrm>
            <a:off x="2219151" y="5481956"/>
            <a:ext cx="2562230" cy="279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r>
              <a:rPr dirty="0"/>
              <a:t>BFS traversal from </a:t>
            </a:r>
            <a:r>
              <a:rPr sz="1600" dirty="0">
                <a:latin typeface="Monaco"/>
                <a:ea typeface="Monaco"/>
                <a:cs typeface="Monaco"/>
                <a:sym typeface="Monaco"/>
              </a:rPr>
              <a:t>root</a:t>
            </a:r>
          </a:p>
        </p:txBody>
      </p:sp>
      <p:sp>
        <p:nvSpPr>
          <p:cNvPr id="474" name="Line"/>
          <p:cNvSpPr/>
          <p:nvPr/>
        </p:nvSpPr>
        <p:spPr>
          <a:xfrm flipH="1">
            <a:off x="4707270" y="3188368"/>
            <a:ext cx="826930" cy="0"/>
          </a:xfrm>
          <a:prstGeom prst="line">
            <a:avLst/>
          </a:prstGeom>
          <a:ln w="50800">
            <a:solidFill>
              <a:schemeClr val="accent3"/>
            </a:solidFill>
            <a:tailEnd type="triangle"/>
          </a:ln>
          <a:effectLst>
            <a:outerShdw blurRad="38100" dist="20000" dir="5400000" rotWithShape="0">
              <a:srgbClr val="000000">
                <a:alpha val="38000"/>
              </a:srgbClr>
            </a:outerShdw>
          </a:effectLst>
        </p:spPr>
        <p:txBody>
          <a:bodyPr lIns="45719" rIns="45719"/>
          <a:lstStyle/>
          <a:p>
            <a:endParaRPr/>
          </a:p>
        </p:txBody>
      </p:sp>
      <p:sp>
        <p:nvSpPr>
          <p:cNvPr id="475" name="Initialize property, use Java’s constants"/>
          <p:cNvSpPr txBox="1"/>
          <p:nvPr/>
        </p:nvSpPr>
        <p:spPr>
          <a:xfrm>
            <a:off x="5636094" y="3037905"/>
            <a:ext cx="3907677" cy="553998"/>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r>
              <a:rPr dirty="0"/>
              <a:t>Initialize property, use Java’s constants</a:t>
            </a:r>
          </a:p>
        </p:txBody>
      </p:sp>
      <p:sp>
        <p:nvSpPr>
          <p:cNvPr id="476" name="Get current BFS level"/>
          <p:cNvSpPr txBox="1"/>
          <p:nvPr/>
        </p:nvSpPr>
        <p:spPr>
          <a:xfrm>
            <a:off x="5364064" y="4708596"/>
            <a:ext cx="2562229" cy="279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r>
              <a:t>Get current BFS level</a:t>
            </a:r>
          </a:p>
        </p:txBody>
      </p:sp>
      <p:sp>
        <p:nvSpPr>
          <p:cNvPr id="477" name="Line"/>
          <p:cNvSpPr/>
          <p:nvPr/>
        </p:nvSpPr>
        <p:spPr>
          <a:xfrm flipH="1" flipV="1">
            <a:off x="4276365" y="4586898"/>
            <a:ext cx="1010032" cy="203874"/>
          </a:xfrm>
          <a:prstGeom prst="line">
            <a:avLst/>
          </a:prstGeom>
          <a:ln w="50800">
            <a:solidFill>
              <a:schemeClr val="accent3"/>
            </a:solidFill>
            <a:tailEnd type="triangle"/>
          </a:ln>
          <a:effectLst>
            <a:outerShdw blurRad="38100" dist="20000" dir="5400000" rotWithShape="0">
              <a:srgbClr val="000000">
                <a:alpha val="38000"/>
              </a:srgbClr>
            </a:outerShdw>
          </a:effectLst>
        </p:spPr>
        <p:txBody>
          <a:bodyPr lIns="45719" rIns="45719"/>
          <a:lstStyle/>
          <a:p>
            <a:endParaRPr/>
          </a:p>
        </p:txBody>
      </p:sp>
      <p:sp>
        <p:nvSpPr>
          <p:cNvPr id="478" name="Fluent API, e.g. chain with call to .reverse(…)"/>
          <p:cNvSpPr txBox="1"/>
          <p:nvPr/>
        </p:nvSpPr>
        <p:spPr>
          <a:xfrm>
            <a:off x="4781381" y="3690112"/>
            <a:ext cx="4601516"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r>
              <a:rPr dirty="0"/>
              <a:t>Fluent API, e.g. chain with call to .reverse(…)</a:t>
            </a:r>
          </a:p>
        </p:txBody>
      </p:sp>
      <p:sp>
        <p:nvSpPr>
          <p:cNvPr id="479" name="Line"/>
          <p:cNvSpPr/>
          <p:nvPr/>
        </p:nvSpPr>
        <p:spPr>
          <a:xfrm flipH="1">
            <a:off x="3709542" y="3907693"/>
            <a:ext cx="997728" cy="364173"/>
          </a:xfrm>
          <a:prstGeom prst="line">
            <a:avLst/>
          </a:prstGeom>
          <a:ln w="50800">
            <a:solidFill>
              <a:schemeClr val="accent3"/>
            </a:solidFill>
            <a:tailEnd type="triangle"/>
          </a:ln>
          <a:effectLst>
            <a:outerShdw blurRad="38100" dist="20000" dir="5400000" rotWithShape="0">
              <a:srgbClr val="000000">
                <a:alpha val="38000"/>
              </a:srgbClr>
            </a:outerShdw>
          </a:effectLst>
        </p:spPr>
        <p:txBody>
          <a:bodyPr lIns="45719" rIns="45719"/>
          <a:lstStyle/>
          <a:p>
            <a:endParaRPr/>
          </a:p>
        </p:txBody>
      </p:sp>
    </p:spTree>
    <p:extLst>
      <p:ext uri="{BB962C8B-B14F-4D97-AF65-F5344CB8AC3E}">
        <p14:creationId xmlns:p14="http://schemas.microsoft.com/office/powerpoint/2010/main" val="40266193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47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47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47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47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47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4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animBg="1" advAuto="0"/>
      <p:bldP spid="473" grpId="0" animBg="1" advAuto="0"/>
      <p:bldP spid="474" grpId="0" animBg="1" advAuto="0"/>
      <p:bldP spid="475" grpId="0" animBg="1" advAuto="0"/>
      <p:bldP spid="476" grpId="0" animBg="1" advAuto="0"/>
      <p:bldP spid="477" grpId="0" animBg="1" advAuto="0"/>
      <p:bldP spid="479"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a:xfrm>
            <a:off x="733282" y="3284984"/>
            <a:ext cx="10512862" cy="1325563"/>
          </a:xfrm>
        </p:spPr>
        <p:txBody>
          <a:bodyPr/>
          <a:lstStyle/>
          <a:p>
            <a:r>
              <a:rPr kumimoji="1" lang="ja-JP" altLang="en-US" dirty="0" smtClean="0"/>
              <a:t>コード量の比較</a:t>
            </a:r>
            <a:endParaRPr kumimoji="1" lang="ja-JP" altLang="en-US" dirty="0"/>
          </a:p>
        </p:txBody>
      </p:sp>
      <p:sp>
        <p:nvSpPr>
          <p:cNvPr id="4" name="フッター プレースホルダー 3"/>
          <p:cNvSpPr>
            <a:spLocks noGrp="1"/>
          </p:cNvSpPr>
          <p:nvPr>
            <p:ph type="ftr" sz="quarter" idx="10"/>
          </p:nvPr>
        </p:nvSpPr>
        <p:spPr/>
        <p:txBody>
          <a:bodyPr/>
          <a:lstStyle/>
          <a:p>
            <a:r>
              <a:rPr lang="en-US" smtClean="0"/>
              <a:t>Confidential – Oracle Internal/Restricted/Highly Restricted</a:t>
            </a:r>
            <a:endParaRPr lang="en-US"/>
          </a:p>
        </p:txBody>
      </p:sp>
      <p:sp>
        <p:nvSpPr>
          <p:cNvPr id="5" name="スライド番号プレースホルダー 4"/>
          <p:cNvSpPr>
            <a:spLocks noGrp="1"/>
          </p:cNvSpPr>
          <p:nvPr>
            <p:ph type="sldNum" sz="quarter" idx="11"/>
          </p:nvPr>
        </p:nvSpPr>
        <p:spPr/>
        <p:txBody>
          <a:bodyPr/>
          <a:lstStyle/>
          <a:p>
            <a:fld id="{C51EAA63-D034-42AE-91FA-B13B9518C7BE}" type="slidenum">
              <a:rPr lang="en-US" altLang="ja-JP" smtClean="0"/>
              <a:t>13</a:t>
            </a:fld>
            <a:endParaRPr lang="en-US" altLang="ja-JP"/>
          </a:p>
        </p:txBody>
      </p:sp>
    </p:spTree>
    <p:extLst>
      <p:ext uri="{BB962C8B-B14F-4D97-AF65-F5344CB8AC3E}">
        <p14:creationId xmlns:p14="http://schemas.microsoft.com/office/powerpoint/2010/main" val="208082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Green-Marl </a:t>
            </a:r>
            <a:r>
              <a:rPr kumimoji="1" lang="ja-JP" altLang="en-US" dirty="0" smtClean="0"/>
              <a:t>と </a:t>
            </a:r>
            <a:r>
              <a:rPr kumimoji="1" lang="en-US" altLang="ja-JP" dirty="0" smtClean="0"/>
              <a:t>PGX </a:t>
            </a:r>
            <a:r>
              <a:rPr kumimoji="1" lang="ja-JP" altLang="en-US" dirty="0" smtClean="0"/>
              <a:t> </a:t>
            </a:r>
            <a:r>
              <a:rPr kumimoji="1" lang="en-US" altLang="ja-JP" dirty="0" smtClean="0"/>
              <a:t>Algorithm API</a:t>
            </a:r>
            <a:br>
              <a:rPr kumimoji="1" lang="en-US" altLang="ja-JP" dirty="0" smtClean="0"/>
            </a:br>
            <a:r>
              <a:rPr lang="en-US" altLang="ja-JP" dirty="0" smtClean="0"/>
              <a:t>counting triangle</a:t>
            </a:r>
            <a:endParaRPr kumimoji="1" lang="ja-JP" altLang="en-US" dirty="0"/>
          </a:p>
        </p:txBody>
      </p:sp>
      <p:sp>
        <p:nvSpPr>
          <p:cNvPr id="14" name="テキスト プレースホルダー 13"/>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C51EAA63-D034-42AE-91FA-B13B9518C7BE}" type="slidenum">
              <a:rPr lang="en-US" altLang="ja-JP" smtClean="0"/>
              <a:pPr/>
              <a:t>14</a:t>
            </a:fld>
            <a:endParaRPr lang="ja-JP" altLang="en-US" dirty="0"/>
          </a:p>
        </p:txBody>
      </p:sp>
      <p:sp>
        <p:nvSpPr>
          <p:cNvPr id="7" name="正方形/長方形 6"/>
          <p:cNvSpPr/>
          <p:nvPr/>
        </p:nvSpPr>
        <p:spPr>
          <a:xfrm>
            <a:off x="333772" y="2158008"/>
            <a:ext cx="4554488" cy="2880320"/>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procedure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triangle_counting</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(g: Graph) : long</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a:t>
            </a:r>
          </a:p>
          <a:p>
            <a:pPr>
              <a:lnSpc>
                <a:spcPct val="90000"/>
              </a:lnSpc>
            </a:pPr>
            <a:r>
              <a:rPr kumimoji="1" lang="en-US" altLang="ja-JP" sz="1400" b="1" dirty="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b="1" dirty="0" smtClean="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long t = 0:</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foreach</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 u: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g.nodes</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forearch</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(v: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u.nbrs</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 ( v &gt; u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foreach</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(w: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u.nbrs</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 (w &gt; v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if(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u.hasEdgeTo</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(w) ){</a:t>
            </a:r>
          </a:p>
          <a:p>
            <a:pPr>
              <a:lnSpc>
                <a:spcPct val="90000"/>
              </a:lnSpc>
            </a:pPr>
            <a:r>
              <a:rPr kumimoji="1" lang="en-US" altLang="ja-JP" sz="1400" b="1" dirty="0" smtClean="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t++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a:t>
            </a:r>
            <a:endParaRPr kumimoji="1" lang="ja-JP" altLang="en-US" sz="1400" dirty="0">
              <a:latin typeface="HGｺﾞｼｯｸM" panose="020B0609000000000000" pitchFamily="49" charset="-128"/>
              <a:ea typeface="HGｺﾞｼｯｸM" panose="020B0609000000000000" pitchFamily="49" charset="-128"/>
              <a:cs typeface="Courier New" panose="02070309020205020404" pitchFamily="49" charset="0"/>
            </a:endParaRPr>
          </a:p>
        </p:txBody>
      </p:sp>
      <p:sp>
        <p:nvSpPr>
          <p:cNvPr id="8" name="正方形/長方形 7"/>
          <p:cNvSpPr/>
          <p:nvPr/>
        </p:nvSpPr>
        <p:spPr>
          <a:xfrm>
            <a:off x="5070161" y="2166915"/>
            <a:ext cx="6840760" cy="3350317"/>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400" b="1" dirty="0">
                <a:solidFill>
                  <a:srgbClr val="FFFF00"/>
                </a:solidFill>
                <a:latin typeface="HGｺﾞｼｯｸM" panose="020B0609000000000000" pitchFamily="49" charset="-128"/>
                <a:ea typeface="HGｺﾞｼｯｸM" panose="020B0609000000000000" pitchFamily="49" charset="-128"/>
              </a:rPr>
              <a:t>@</a:t>
            </a:r>
            <a:r>
              <a:rPr kumimoji="1" lang="en-US" altLang="ja-JP" sz="1400" b="1" dirty="0" err="1">
                <a:solidFill>
                  <a:srgbClr val="FFFF00"/>
                </a:solidFill>
                <a:latin typeface="HGｺﾞｼｯｸM" panose="020B0609000000000000" pitchFamily="49" charset="-128"/>
                <a:ea typeface="HGｺﾞｼｯｸM" panose="020B0609000000000000" pitchFamily="49" charset="-128"/>
              </a:rPr>
              <a:t>GraphAlgorithm</a:t>
            </a:r>
            <a:endParaRPr kumimoji="1" lang="en-US" altLang="ja-JP" sz="1400" b="1" dirty="0">
              <a:solidFill>
                <a:srgbClr val="FFFF00"/>
              </a:solidFill>
              <a:latin typeface="HGｺﾞｼｯｸM" panose="020B0609000000000000" pitchFamily="49" charset="-128"/>
              <a:ea typeface="HGｺﾞｼｯｸM" panose="020B0609000000000000" pitchFamily="49" charset="-128"/>
            </a:endParaRPr>
          </a:p>
          <a:p>
            <a:pPr>
              <a:lnSpc>
                <a:spcPct val="90000"/>
              </a:lnSpc>
            </a:pPr>
            <a:r>
              <a:rPr kumimoji="1" lang="en-US" altLang="ja-JP" sz="1400" dirty="0">
                <a:latin typeface="HGｺﾞｼｯｸM" panose="020B0609000000000000" pitchFamily="49" charset="-128"/>
                <a:ea typeface="HGｺﾞｼｯｸM" panose="020B0609000000000000" pitchFamily="49" charset="-128"/>
              </a:rPr>
              <a:t>public class </a:t>
            </a:r>
            <a:r>
              <a:rPr kumimoji="1" lang="en-US" altLang="ja-JP" sz="1400" dirty="0" err="1">
                <a:latin typeface="HGｺﾞｼｯｸM" panose="020B0609000000000000" pitchFamily="49" charset="-128"/>
                <a:ea typeface="HGｺﾞｼｯｸM" panose="020B0609000000000000" pitchFamily="49" charset="-128"/>
              </a:rPr>
              <a:t>TriangleCounting</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public long </a:t>
            </a:r>
            <a:r>
              <a:rPr kumimoji="1" lang="en-US" altLang="ja-JP" sz="1400" dirty="0" err="1">
                <a:latin typeface="HGｺﾞｼｯｸM" panose="020B0609000000000000" pitchFamily="49" charset="-128"/>
                <a:ea typeface="HGｺﾞｼｯｸM" panose="020B0609000000000000" pitchFamily="49" charset="-128"/>
              </a:rPr>
              <a:t>triangle_counting</a:t>
            </a:r>
            <a:r>
              <a:rPr kumimoji="1" lang="en-US" altLang="ja-JP" sz="1400" dirty="0">
                <a:latin typeface="HGｺﾞｼｯｸM" panose="020B0609000000000000" pitchFamily="49" charset="-128"/>
                <a:ea typeface="HGｺﾞｼｯｸM" panose="020B0609000000000000" pitchFamily="49" charset="-128"/>
              </a:rPr>
              <a:t>(</a:t>
            </a:r>
            <a:r>
              <a:rPr kumimoji="1" lang="en-US" altLang="ja-JP" sz="1400" dirty="0" err="1">
                <a:latin typeface="HGｺﾞｼｯｸM" panose="020B0609000000000000" pitchFamily="49" charset="-128"/>
                <a:ea typeface="HGｺﾞｼｯｸM" panose="020B0609000000000000" pitchFamily="49" charset="-128"/>
              </a:rPr>
              <a:t>PgxGraph</a:t>
            </a:r>
            <a:r>
              <a:rPr kumimoji="1" lang="en-US" altLang="ja-JP" sz="1400" dirty="0">
                <a:latin typeface="HGｺﾞｼｯｸM" panose="020B0609000000000000" pitchFamily="49" charset="-128"/>
                <a:ea typeface="HGｺﾞｼｯｸM" panose="020B0609000000000000" pitchFamily="49" charset="-128"/>
              </a:rPr>
              <a:t> g){</a:t>
            </a:r>
          </a:p>
          <a:p>
            <a:pPr>
              <a:lnSpc>
                <a:spcPct val="90000"/>
              </a:lnSpc>
            </a:pPr>
            <a:r>
              <a:rPr kumimoji="1" lang="en-US" altLang="ja-JP" sz="1400" b="1" dirty="0">
                <a:solidFill>
                  <a:srgbClr val="FFFF00"/>
                </a:solidFill>
                <a:latin typeface="HGｺﾞｼｯｸM" panose="020B0609000000000000" pitchFamily="49" charset="-128"/>
                <a:ea typeface="HGｺﾞｼｯｸM" panose="020B0609000000000000" pitchFamily="49" charset="-128"/>
              </a:rPr>
              <a:t>      Scalar&lt;Long&gt; t = </a:t>
            </a:r>
            <a:r>
              <a:rPr kumimoji="1" lang="en-US" altLang="ja-JP" sz="1400" b="1" dirty="0" err="1">
                <a:solidFill>
                  <a:srgbClr val="FFFF00"/>
                </a:solidFill>
                <a:latin typeface="HGｺﾞｼｯｸM" panose="020B0609000000000000" pitchFamily="49" charset="-128"/>
                <a:ea typeface="HGｺﾞｼｯｸM" panose="020B0609000000000000" pitchFamily="49" charset="-128"/>
              </a:rPr>
              <a:t>Scalar.create</a:t>
            </a:r>
            <a:r>
              <a:rPr kumimoji="1" lang="en-US" altLang="ja-JP" sz="1400" b="1" dirty="0">
                <a:solidFill>
                  <a:srgbClr val="FFFF00"/>
                </a:solidFill>
                <a:latin typeface="HGｺﾞｼｯｸM" panose="020B0609000000000000" pitchFamily="49" charset="-128"/>
                <a:ea typeface="HGｺﾞｼｯｸM" panose="020B0609000000000000" pitchFamily="49" charset="-128"/>
              </a:rPr>
              <a:t>(0L);</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r>
              <a:rPr kumimoji="1" lang="en-US" altLang="ja-JP" sz="1400" dirty="0" err="1">
                <a:latin typeface="HGｺﾞｼｯｸM" panose="020B0609000000000000" pitchFamily="49" charset="-128"/>
                <a:ea typeface="HGｺﾞｼｯｸM" panose="020B0609000000000000" pitchFamily="49" charset="-128"/>
              </a:rPr>
              <a:t>g.getVertices</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r>
              <a:rPr kumimoji="1" lang="en-US" altLang="ja-JP" sz="1400" dirty="0" err="1">
                <a:latin typeface="HGｺﾞｼｯｸM" panose="020B0609000000000000" pitchFamily="49" charset="-128"/>
                <a:ea typeface="HGｺﾞｼｯｸM" panose="020B0609000000000000" pitchFamily="49" charset="-128"/>
              </a:rPr>
              <a:t>forEarch</a:t>
            </a:r>
            <a:r>
              <a:rPr kumimoji="1" lang="en-US" altLang="ja-JP" sz="1400" dirty="0">
                <a:latin typeface="HGｺﾞｼｯｸM" panose="020B0609000000000000" pitchFamily="49" charset="-128"/>
                <a:ea typeface="HGｺﾞｼｯｸM" panose="020B0609000000000000" pitchFamily="49" charset="-128"/>
              </a:rPr>
              <a:t>( u -&gt; </a:t>
            </a:r>
            <a:r>
              <a:rPr kumimoji="1" lang="en-US" altLang="ja-JP" sz="1400" dirty="0" err="1">
                <a:latin typeface="HGｺﾞｼｯｸM" panose="020B0609000000000000" pitchFamily="49" charset="-128"/>
                <a:ea typeface="HGｺﾞｼｯｸM" panose="020B0609000000000000" pitchFamily="49" charset="-128"/>
              </a:rPr>
              <a:t>u.getOutNeighbors</a:t>
            </a:r>
            <a:r>
              <a:rPr kumimoji="1" lang="en-US" altLang="ja-JP" sz="1400" dirty="0">
                <a:latin typeface="HGｺﾞｼｯｸM" panose="020B0609000000000000" pitchFamily="49" charset="-128"/>
                <a:ea typeface="HGｺﾞｼｯｸM" panose="020B0609000000000000" pitchFamily="49" charset="-128"/>
              </a:rPr>
              <a:t>().filter(v -&gt; </a:t>
            </a:r>
            <a:r>
              <a:rPr kumimoji="1" lang="en-US" altLang="ja-JP" sz="1400" dirty="0" err="1">
                <a:latin typeface="HGｺﾞｼｯｸM" panose="020B0609000000000000" pitchFamily="49" charset="-128"/>
                <a:ea typeface="HGｺﾞｼｯｸM" panose="020B0609000000000000" pitchFamily="49" charset="-128"/>
              </a:rPr>
              <a:t>v.greaterThan</a:t>
            </a:r>
            <a:r>
              <a:rPr kumimoji="1" lang="en-US" altLang="ja-JP" sz="1400" dirty="0">
                <a:latin typeface="HGｺﾞｼｯｸM" panose="020B0609000000000000" pitchFamily="49" charset="-128"/>
                <a:ea typeface="HGｺﾞｼｯｸM" panose="020B0609000000000000" pitchFamily="49" charset="-128"/>
              </a:rPr>
              <a:t>(u))</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 </a:t>
            </a:r>
            <a:r>
              <a:rPr kumimoji="1" lang="en-US" altLang="ja-JP" sz="1400" dirty="0" err="1">
                <a:latin typeface="HGｺﾞｼｯｸM" panose="020B0609000000000000" pitchFamily="49" charset="-128"/>
                <a:ea typeface="HGｺﾞｼｯｸM" panose="020B0609000000000000" pitchFamily="49" charset="-128"/>
              </a:rPr>
              <a:t>forEach</a:t>
            </a:r>
            <a:r>
              <a:rPr kumimoji="1" lang="en-US" altLang="ja-JP" sz="1400" dirty="0">
                <a:latin typeface="HGｺﾞｼｯｸM" panose="020B0609000000000000" pitchFamily="49" charset="-128"/>
                <a:ea typeface="HGｺﾞｼｯｸM" panose="020B0609000000000000" pitchFamily="49" charset="-128"/>
              </a:rPr>
              <a:t>(v -&gt; {  </a:t>
            </a:r>
            <a:r>
              <a:rPr kumimoji="1" lang="en-US" altLang="ja-JP" sz="1400" dirty="0" err="1">
                <a:latin typeface="HGｺﾞｼｯｸM" panose="020B0609000000000000" pitchFamily="49" charset="-128"/>
                <a:ea typeface="HGｺﾞｼｯｸM" panose="020B0609000000000000" pitchFamily="49" charset="-128"/>
              </a:rPr>
              <a:t>u.getOutNeighbors</a:t>
            </a:r>
            <a:r>
              <a:rPr kumimoji="1" lang="en-US" altLang="ja-JP" sz="1400" dirty="0">
                <a:latin typeface="HGｺﾞｼｯｸM" panose="020B0609000000000000" pitchFamily="49" charset="-128"/>
                <a:ea typeface="HGｺﾞｼｯｸM" panose="020B0609000000000000" pitchFamily="49" charset="-128"/>
              </a:rPr>
              <a:t>().filter(w -&gt; </a:t>
            </a:r>
            <a:r>
              <a:rPr kumimoji="1" lang="en-US" altLang="ja-JP" sz="1400" dirty="0" err="1">
                <a:latin typeface="HGｺﾞｼｯｸM" panose="020B0609000000000000" pitchFamily="49" charset="-128"/>
                <a:ea typeface="HGｺﾞｼｯｸM" panose="020B0609000000000000" pitchFamily="49" charset="-128"/>
              </a:rPr>
              <a:t>w.greaterThan</a:t>
            </a:r>
            <a:r>
              <a:rPr kumimoji="1" lang="en-US" altLang="ja-JP" sz="1400" dirty="0">
                <a:latin typeface="HGｺﾞｼｯｸM" panose="020B0609000000000000" pitchFamily="49" charset="-128"/>
                <a:ea typeface="HGｺﾞｼｯｸM" panose="020B0609000000000000" pitchFamily="49" charset="-128"/>
              </a:rPr>
              <a:t>(v))</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r>
              <a:rPr kumimoji="1" lang="en-US" altLang="ja-JP" sz="1400" dirty="0" err="1">
                <a:latin typeface="HGｺﾞｼｯｸM" panose="020B0609000000000000" pitchFamily="49" charset="-128"/>
                <a:ea typeface="HGｺﾞｼｯｸM" panose="020B0609000000000000" pitchFamily="49" charset="-128"/>
              </a:rPr>
              <a:t>forEach</a:t>
            </a:r>
            <a:r>
              <a:rPr kumimoji="1" lang="en-US" altLang="ja-JP" sz="1400" dirty="0">
                <a:latin typeface="HGｺﾞｼｯｸM" panose="020B0609000000000000" pitchFamily="49" charset="-128"/>
                <a:ea typeface="HGｺﾞｼｯｸM" panose="020B0609000000000000" pitchFamily="49" charset="-128"/>
              </a:rPr>
              <a:t>(w -&gt;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if (</a:t>
            </a:r>
            <a:r>
              <a:rPr kumimoji="1" lang="en-US" altLang="ja-JP" sz="1400" dirty="0" err="1">
                <a:latin typeface="HGｺﾞｼｯｸM" panose="020B0609000000000000" pitchFamily="49" charset="-128"/>
                <a:ea typeface="HGｺﾞｼｯｸM" panose="020B0609000000000000" pitchFamily="49" charset="-128"/>
              </a:rPr>
              <a:t>v.hasEdgeTo</a:t>
            </a:r>
            <a:r>
              <a:rPr kumimoji="1" lang="en-US" altLang="ja-JP" sz="1400" dirty="0">
                <a:latin typeface="HGｺﾞｼｯｸM" panose="020B0609000000000000" pitchFamily="49" charset="-128"/>
                <a:ea typeface="HGｺﾞｼｯｸM" panose="020B0609000000000000" pitchFamily="49" charset="-128"/>
              </a:rPr>
              <a:t>(w))  {</a:t>
            </a:r>
          </a:p>
          <a:p>
            <a:pPr>
              <a:lnSpc>
                <a:spcPct val="90000"/>
              </a:lnSpc>
            </a:pPr>
            <a:r>
              <a:rPr kumimoji="1" lang="en-US" altLang="ja-JP" sz="1400" b="1" dirty="0">
                <a:solidFill>
                  <a:srgbClr val="FFFF00"/>
                </a:solidFill>
                <a:latin typeface="HGｺﾞｼｯｸM" panose="020B0609000000000000" pitchFamily="49" charset="-128"/>
                <a:ea typeface="HGｺﾞｼｯｸM" panose="020B0609000000000000" pitchFamily="49" charset="-128"/>
              </a:rPr>
              <a:t>                         </a:t>
            </a:r>
            <a:r>
              <a:rPr kumimoji="1" lang="en-US" altLang="ja-JP" sz="1400" b="1" dirty="0" err="1">
                <a:solidFill>
                  <a:srgbClr val="FFFF00"/>
                </a:solidFill>
                <a:latin typeface="HGｺﾞｼｯｸM" panose="020B0609000000000000" pitchFamily="49" charset="-128"/>
                <a:ea typeface="HGｺﾞｼｯｸM" panose="020B0609000000000000" pitchFamily="49" charset="-128"/>
              </a:rPr>
              <a:t>t.increment</a:t>
            </a:r>
            <a:r>
              <a:rPr kumimoji="1" lang="en-US" altLang="ja-JP" sz="1400" b="1" dirty="0">
                <a:solidFill>
                  <a:srgbClr val="FFFF00"/>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return </a:t>
            </a:r>
            <a:r>
              <a:rPr kumimoji="1" lang="en-US" altLang="ja-JP" sz="1400" dirty="0" err="1">
                <a:latin typeface="HGｺﾞｼｯｸM" panose="020B0609000000000000" pitchFamily="49" charset="-128"/>
                <a:ea typeface="HGｺﾞｼｯｸM" panose="020B0609000000000000" pitchFamily="49" charset="-128"/>
              </a:rPr>
              <a:t>t.get</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a:t>
            </a:r>
            <a:endParaRPr kumimoji="1" lang="ja-JP" altLang="en-US" sz="1400" dirty="0">
              <a:latin typeface="HGｺﾞｼｯｸM" panose="020B0609000000000000" pitchFamily="49" charset="-128"/>
              <a:ea typeface="HGｺﾞｼｯｸM" panose="020B0609000000000000" pitchFamily="49" charset="-128"/>
            </a:endParaRPr>
          </a:p>
        </p:txBody>
      </p:sp>
      <p:sp>
        <p:nvSpPr>
          <p:cNvPr id="9" name="テキスト ボックス 8"/>
          <p:cNvSpPr txBox="1"/>
          <p:nvPr/>
        </p:nvSpPr>
        <p:spPr>
          <a:xfrm>
            <a:off x="321374" y="1709715"/>
            <a:ext cx="3202475" cy="914400"/>
          </a:xfrm>
          <a:prstGeom prst="rect">
            <a:avLst/>
          </a:prstGeom>
          <a:noFill/>
        </p:spPr>
        <p:txBody>
          <a:bodyPr wrap="none" lIns="0" tIns="0" rIns="0" bIns="0" rtlCol="0">
            <a:noAutofit/>
          </a:bodyPr>
          <a:lstStyle/>
          <a:p>
            <a:pPr>
              <a:lnSpc>
                <a:spcPct val="90000"/>
              </a:lnSpc>
            </a:pPr>
            <a:r>
              <a:rPr kumimoji="1" lang="en-US" altLang="ja-JP" sz="2400" b="1" dirty="0" smtClean="0"/>
              <a:t>Green-Marl code:</a:t>
            </a:r>
            <a:endParaRPr kumimoji="1" lang="ja-JP" altLang="en-US" sz="2400" b="1" dirty="0"/>
          </a:p>
        </p:txBody>
      </p:sp>
      <p:sp>
        <p:nvSpPr>
          <p:cNvPr id="10" name="テキスト ボックス 9"/>
          <p:cNvSpPr txBox="1"/>
          <p:nvPr/>
        </p:nvSpPr>
        <p:spPr>
          <a:xfrm>
            <a:off x="5070161" y="1718164"/>
            <a:ext cx="914400" cy="914400"/>
          </a:xfrm>
          <a:prstGeom prst="rect">
            <a:avLst/>
          </a:prstGeom>
          <a:noFill/>
        </p:spPr>
        <p:txBody>
          <a:bodyPr wrap="none" lIns="0" tIns="0" rIns="0" bIns="0" rtlCol="0">
            <a:noAutofit/>
          </a:bodyPr>
          <a:lstStyle/>
          <a:p>
            <a:pPr>
              <a:lnSpc>
                <a:spcPct val="90000"/>
              </a:lnSpc>
            </a:pPr>
            <a:r>
              <a:rPr kumimoji="1" lang="en-US" altLang="ja-JP" sz="2400" b="1" dirty="0" smtClean="0"/>
              <a:t>Graph Algorithm  API code:</a:t>
            </a:r>
            <a:endParaRPr kumimoji="1" lang="ja-JP" altLang="en-US" sz="2400" b="1" dirty="0"/>
          </a:p>
        </p:txBody>
      </p:sp>
      <p:sp>
        <p:nvSpPr>
          <p:cNvPr id="11" name="正方形/長方形 10"/>
          <p:cNvSpPr/>
          <p:nvPr/>
        </p:nvSpPr>
        <p:spPr>
          <a:xfrm>
            <a:off x="693812" y="4893993"/>
            <a:ext cx="3456384" cy="43204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a:latin typeface="Meiryo UI" panose="020B0604030504040204" pitchFamily="50" charset="-128"/>
                <a:ea typeface="Meiryo UI" panose="020B0604030504040204" pitchFamily="50" charset="-128"/>
              </a:rPr>
              <a:t>:157</a:t>
            </a:r>
            <a:endParaRPr kumimoji="1" lang="en-US" altLang="ja-JP" dirty="0" smtClean="0">
              <a:latin typeface="Meiryo UI" panose="020B0604030504040204" pitchFamily="50" charset="-128"/>
              <a:ea typeface="Meiryo UI" panose="020B0604030504040204" pitchFamily="50" charset="-128"/>
            </a:endParaRPr>
          </a:p>
        </p:txBody>
      </p:sp>
      <p:sp>
        <p:nvSpPr>
          <p:cNvPr id="12" name="正方形/長方形 11"/>
          <p:cNvSpPr/>
          <p:nvPr/>
        </p:nvSpPr>
        <p:spPr>
          <a:xfrm>
            <a:off x="5994233" y="5326041"/>
            <a:ext cx="5472608" cy="682903"/>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335</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a:p>
            <a:pPr algn="ctr">
              <a:lnSpc>
                <a:spcPct val="90000"/>
              </a:lnSpc>
            </a:pPr>
            <a:r>
              <a:rPr kumimoji="1" lang="ja-JP" altLang="en-US" dirty="0" smtClean="0">
                <a:latin typeface="Meiryo UI" panose="020B0604030504040204" pitchFamily="50" charset="-128"/>
                <a:ea typeface="Meiryo UI" panose="020B0604030504040204" pitchFamily="50" charset="-128"/>
              </a:rPr>
              <a:t>クラス定義部なしで </a:t>
            </a:r>
            <a:r>
              <a:rPr kumimoji="1" lang="en-US" altLang="ja-JP" dirty="0" smtClean="0">
                <a:latin typeface="Meiryo UI" panose="020B0604030504040204" pitchFamily="50" charset="-128"/>
                <a:ea typeface="Meiryo UI" panose="020B0604030504040204" pitchFamily="50" charset="-128"/>
              </a:rPr>
              <a:t>:287</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p:txBody>
      </p:sp>
      <p:sp>
        <p:nvSpPr>
          <p:cNvPr id="3" name="四角形吹き出し 2"/>
          <p:cNvSpPr/>
          <p:nvPr/>
        </p:nvSpPr>
        <p:spPr>
          <a:xfrm>
            <a:off x="9262764" y="1709716"/>
            <a:ext cx="2648157" cy="1215228"/>
          </a:xfrm>
          <a:prstGeom prst="wedgeRectCallout">
            <a:avLst>
              <a:gd name="adj1" fmla="val -67007"/>
              <a:gd name="adj2" fmla="val 5065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latin typeface="Meiryo UI" panose="020B0604030504040204" pitchFamily="50" charset="-128"/>
                <a:ea typeface="Meiryo UI" panose="020B0604030504040204" pitchFamily="50" charset="-128"/>
              </a:rPr>
              <a:t>式内で</a:t>
            </a:r>
            <a:r>
              <a:rPr kumimoji="1" lang="ja-JP" altLang="en-US" sz="1200" dirty="0" smtClean="0">
                <a:solidFill>
                  <a:schemeClr val="tx1"/>
                </a:solidFill>
                <a:latin typeface="Meiryo UI" panose="020B0604030504040204" pitchFamily="50" charset="-128"/>
                <a:ea typeface="Meiryo UI" panose="020B0604030504040204" pitchFamily="50" charset="-128"/>
              </a:rPr>
              <a:t>利用する</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ぐるぐる対象単位じゃない</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プリミティブ</a:t>
            </a:r>
            <a:r>
              <a:rPr kumimoji="1" lang="ja-JP" altLang="en-US" sz="1200" dirty="0">
                <a:solidFill>
                  <a:schemeClr val="tx1"/>
                </a:solidFill>
                <a:latin typeface="Meiryo UI" panose="020B0604030504040204" pitchFamily="50" charset="-128"/>
                <a:ea typeface="Meiryo UI" panose="020B0604030504040204" pitchFamily="50" charset="-128"/>
              </a:rPr>
              <a:t>変数は</a:t>
            </a:r>
            <a:endParaRPr kumimoji="1" lang="en-US" altLang="ja-JP" sz="1200" dirty="0">
              <a:solidFill>
                <a:schemeClr val="tx1"/>
              </a:solidFill>
              <a:latin typeface="Meiryo UI" panose="020B0604030504040204" pitchFamily="50" charset="-128"/>
              <a:ea typeface="Meiryo UI" panose="020B0604030504040204" pitchFamily="50" charset="-128"/>
            </a:endParaRPr>
          </a:p>
          <a:p>
            <a:r>
              <a:rPr kumimoji="1" lang="ja-JP" altLang="en-US" sz="1200" dirty="0">
                <a:solidFill>
                  <a:schemeClr val="tx1"/>
                </a:solidFill>
                <a:latin typeface="Meiryo UI" panose="020B0604030504040204" pitchFamily="50" charset="-128"/>
                <a:ea typeface="Meiryo UI" panose="020B0604030504040204" pitchFamily="50" charset="-128"/>
              </a:rPr>
              <a:t> </a:t>
            </a:r>
            <a:r>
              <a:rPr kumimoji="1" lang="en-US" altLang="ja-JP" sz="1200" dirty="0">
                <a:solidFill>
                  <a:schemeClr val="tx1"/>
                </a:solidFill>
                <a:latin typeface="Meiryo UI" panose="020B0604030504040204" pitchFamily="50" charset="-128"/>
                <a:ea typeface="Meiryo UI" panose="020B0604030504040204" pitchFamily="50" charset="-128"/>
              </a:rPr>
              <a:t>Scalar&lt;xx&gt;</a:t>
            </a:r>
            <a:r>
              <a:rPr kumimoji="1" lang="ja-JP" altLang="en-US" sz="1200" dirty="0">
                <a:solidFill>
                  <a:schemeClr val="tx1"/>
                </a:solidFill>
                <a:latin typeface="Meiryo UI" panose="020B0604030504040204" pitchFamily="50" charset="-128"/>
                <a:ea typeface="Meiryo UI" panose="020B0604030504040204" pitchFamily="50" charset="-128"/>
              </a:rPr>
              <a:t> で、</a:t>
            </a:r>
            <a:r>
              <a:rPr kumimoji="1" lang="ja-JP" altLang="en-US" sz="1200" dirty="0" smtClean="0">
                <a:solidFill>
                  <a:schemeClr val="tx1"/>
                </a:solidFill>
                <a:latin typeface="Meiryo UI" panose="020B0604030504040204" pitchFamily="50" charset="-128"/>
                <a:ea typeface="Meiryo UI" panose="020B0604030504040204" pitchFamily="50" charset="-128"/>
              </a:rPr>
              <a:t>ラッピング</a:t>
            </a:r>
            <a:endParaRPr kumimoji="1" lang="en-US" altLang="ja-JP" sz="1200" dirty="0" smtClean="0">
              <a:solidFill>
                <a:schemeClr val="tx1"/>
              </a:solidFill>
              <a:latin typeface="Meiryo UI" panose="020B0604030504040204" pitchFamily="50" charset="-128"/>
              <a:ea typeface="Meiryo UI" panose="020B0604030504040204" pitchFamily="50" charset="-128"/>
            </a:endParaRPr>
          </a:p>
          <a:p>
            <a:r>
              <a:rPr kumimoji="1" lang="ja-JP" altLang="en-US" sz="1200" dirty="0" smtClean="0">
                <a:solidFill>
                  <a:schemeClr val="tx1"/>
                </a:solidFill>
                <a:latin typeface="Meiryo UI" panose="020B0604030504040204" pitchFamily="50" charset="-128"/>
                <a:ea typeface="Meiryo UI" panose="020B0604030504040204" pitchFamily="50" charset="-128"/>
              </a:rPr>
              <a:t>加算、減算、</a:t>
            </a:r>
            <a:r>
              <a:rPr kumimoji="1" lang="en-US" altLang="ja-JP" sz="1200" dirty="0" smtClean="0">
                <a:solidFill>
                  <a:schemeClr val="tx1"/>
                </a:solidFill>
                <a:latin typeface="Meiryo UI" panose="020B0604030504040204" pitchFamily="50" charset="-128"/>
                <a:ea typeface="Meiryo UI" panose="020B0604030504040204" pitchFamily="50" charset="-128"/>
              </a:rPr>
              <a:t>+1 </a:t>
            </a:r>
            <a:r>
              <a:rPr kumimoji="1" lang="ja-JP" altLang="en-US" sz="1200" dirty="0" smtClean="0">
                <a:solidFill>
                  <a:schemeClr val="tx1"/>
                </a:solidFill>
                <a:latin typeface="Meiryo UI" panose="020B0604030504040204" pitchFamily="50" charset="-128"/>
                <a:ea typeface="Meiryo UI" panose="020B0604030504040204" pitchFamily="50" charset="-128"/>
              </a:rPr>
              <a:t>等</a:t>
            </a:r>
            <a:r>
              <a:rPr kumimoji="1" lang="ja-JP" altLang="en-US" sz="1200" dirty="0">
                <a:solidFill>
                  <a:schemeClr val="tx1"/>
                </a:solidFill>
                <a:latin typeface="Meiryo UI" panose="020B0604030504040204" pitchFamily="50" charset="-128"/>
                <a:ea typeface="Meiryo UI" panose="020B0604030504040204" pitchFamily="50" charset="-128"/>
              </a:rPr>
              <a:t>は</a:t>
            </a:r>
            <a:r>
              <a:rPr kumimoji="1" lang="ja-JP" altLang="en-US" sz="1200" dirty="0" smtClean="0">
                <a:solidFill>
                  <a:schemeClr val="tx1"/>
                </a:solidFill>
                <a:latin typeface="Meiryo UI" panose="020B0604030504040204" pitchFamily="50" charset="-128"/>
                <a:ea typeface="Meiryo UI" panose="020B0604030504040204" pitchFamily="50" charset="-128"/>
              </a:rPr>
              <a:t>メソッド呼び出し</a:t>
            </a:r>
            <a:endParaRPr kumimoji="1" lang="ja-JP" altLang="en-US" sz="1200" dirty="0">
              <a:solidFill>
                <a:schemeClr val="tx1"/>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42221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Green-Marl </a:t>
            </a:r>
            <a:r>
              <a:rPr kumimoji="1" lang="ja-JP" altLang="en-US" dirty="0" smtClean="0"/>
              <a:t>と </a:t>
            </a:r>
            <a:r>
              <a:rPr kumimoji="1" lang="en-US" altLang="ja-JP" dirty="0" smtClean="0"/>
              <a:t>PGX </a:t>
            </a:r>
            <a:r>
              <a:rPr kumimoji="1" lang="ja-JP" altLang="en-US" dirty="0" smtClean="0"/>
              <a:t> </a:t>
            </a:r>
            <a:r>
              <a:rPr kumimoji="1" lang="en-US" altLang="ja-JP" dirty="0" smtClean="0"/>
              <a:t>Algorithm API</a:t>
            </a:r>
            <a:br>
              <a:rPr kumimoji="1" lang="en-US" altLang="ja-JP" dirty="0" smtClean="0"/>
            </a:br>
            <a:r>
              <a:rPr lang="en-US" altLang="ja-JP" dirty="0" smtClean="0"/>
              <a:t>counting triangle</a:t>
            </a:r>
            <a:endParaRPr kumimoji="1" lang="ja-JP" altLang="en-US" dirty="0"/>
          </a:p>
        </p:txBody>
      </p:sp>
      <p:sp>
        <p:nvSpPr>
          <p:cNvPr id="14" name="テキスト プレースホルダー 13"/>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C51EAA63-D034-42AE-91FA-B13B9518C7BE}" type="slidenum">
              <a:rPr lang="en-US" altLang="ja-JP" smtClean="0"/>
              <a:pPr/>
              <a:t>15</a:t>
            </a:fld>
            <a:endParaRPr lang="ja-JP" altLang="en-US" dirty="0"/>
          </a:p>
        </p:txBody>
      </p:sp>
      <p:sp>
        <p:nvSpPr>
          <p:cNvPr id="7" name="正方形/長方形 6"/>
          <p:cNvSpPr/>
          <p:nvPr/>
        </p:nvSpPr>
        <p:spPr>
          <a:xfrm>
            <a:off x="333772" y="2158008"/>
            <a:ext cx="4554488" cy="2880320"/>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procedure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triangle_counting</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(g: Graph) : long</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long t = 0:</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foreach</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400" b="1" dirty="0" smtClean="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u: </a:t>
            </a:r>
            <a:r>
              <a:rPr kumimoji="1" lang="en-US" altLang="ja-JP" sz="1400" b="1" dirty="0" err="1" smtClean="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g.nodes</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forearch</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(v: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u.nbrs</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 ( v &gt; u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foreach</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(w: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u.nbrs</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 (w &gt; v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if(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u.hasEdgeTo</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(w)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t++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a:t>
            </a:r>
            <a:endParaRPr kumimoji="1" lang="ja-JP" altLang="en-US" sz="1400" dirty="0">
              <a:latin typeface="HGｺﾞｼｯｸM" panose="020B0609000000000000" pitchFamily="49" charset="-128"/>
              <a:ea typeface="HGｺﾞｼｯｸM" panose="020B0609000000000000" pitchFamily="49" charset="-128"/>
              <a:cs typeface="Courier New" panose="02070309020205020404" pitchFamily="49" charset="0"/>
            </a:endParaRPr>
          </a:p>
        </p:txBody>
      </p:sp>
      <p:sp>
        <p:nvSpPr>
          <p:cNvPr id="8" name="正方形/長方形 7"/>
          <p:cNvSpPr/>
          <p:nvPr/>
        </p:nvSpPr>
        <p:spPr>
          <a:xfrm>
            <a:off x="5070161" y="2166915"/>
            <a:ext cx="6840760" cy="3350317"/>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400" b="1" dirty="0">
                <a:solidFill>
                  <a:srgbClr val="FFFF00"/>
                </a:solidFill>
                <a:latin typeface="HGｺﾞｼｯｸM" panose="020B0609000000000000" pitchFamily="49" charset="-128"/>
                <a:ea typeface="HGｺﾞｼｯｸM" panose="020B0609000000000000" pitchFamily="49" charset="-128"/>
              </a:rPr>
              <a:t>@</a:t>
            </a:r>
            <a:r>
              <a:rPr kumimoji="1" lang="en-US" altLang="ja-JP" sz="1400" b="1" dirty="0" err="1">
                <a:solidFill>
                  <a:srgbClr val="FFFF00"/>
                </a:solidFill>
                <a:latin typeface="HGｺﾞｼｯｸM" panose="020B0609000000000000" pitchFamily="49" charset="-128"/>
                <a:ea typeface="HGｺﾞｼｯｸM" panose="020B0609000000000000" pitchFamily="49" charset="-128"/>
              </a:rPr>
              <a:t>GraphAlgorithm</a:t>
            </a:r>
            <a:endParaRPr kumimoji="1" lang="en-US" altLang="ja-JP" sz="1400" b="1" dirty="0">
              <a:solidFill>
                <a:srgbClr val="FFFF00"/>
              </a:solidFill>
              <a:latin typeface="HGｺﾞｼｯｸM" panose="020B0609000000000000" pitchFamily="49" charset="-128"/>
              <a:ea typeface="HGｺﾞｼｯｸM" panose="020B0609000000000000" pitchFamily="49" charset="-128"/>
            </a:endParaRPr>
          </a:p>
          <a:p>
            <a:pPr>
              <a:lnSpc>
                <a:spcPct val="90000"/>
              </a:lnSpc>
            </a:pPr>
            <a:r>
              <a:rPr kumimoji="1" lang="en-US" altLang="ja-JP" sz="1400" dirty="0">
                <a:latin typeface="HGｺﾞｼｯｸM" panose="020B0609000000000000" pitchFamily="49" charset="-128"/>
                <a:ea typeface="HGｺﾞｼｯｸM" panose="020B0609000000000000" pitchFamily="49" charset="-128"/>
              </a:rPr>
              <a:t>public class </a:t>
            </a:r>
            <a:r>
              <a:rPr kumimoji="1" lang="en-US" altLang="ja-JP" sz="1400" dirty="0" err="1">
                <a:latin typeface="HGｺﾞｼｯｸM" panose="020B0609000000000000" pitchFamily="49" charset="-128"/>
                <a:ea typeface="HGｺﾞｼｯｸM" panose="020B0609000000000000" pitchFamily="49" charset="-128"/>
              </a:rPr>
              <a:t>TriangleCounting</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public long </a:t>
            </a:r>
            <a:r>
              <a:rPr kumimoji="1" lang="en-US" altLang="ja-JP" sz="1400" dirty="0" err="1">
                <a:latin typeface="HGｺﾞｼｯｸM" panose="020B0609000000000000" pitchFamily="49" charset="-128"/>
                <a:ea typeface="HGｺﾞｼｯｸM" panose="020B0609000000000000" pitchFamily="49" charset="-128"/>
              </a:rPr>
              <a:t>triangle_counting</a:t>
            </a:r>
            <a:r>
              <a:rPr kumimoji="1" lang="en-US" altLang="ja-JP" sz="1400" dirty="0">
                <a:latin typeface="HGｺﾞｼｯｸM" panose="020B0609000000000000" pitchFamily="49" charset="-128"/>
                <a:ea typeface="HGｺﾞｼｯｸM" panose="020B0609000000000000" pitchFamily="49" charset="-128"/>
              </a:rPr>
              <a:t>(</a:t>
            </a:r>
            <a:r>
              <a:rPr kumimoji="1" lang="en-US" altLang="ja-JP" sz="1400" dirty="0" err="1">
                <a:latin typeface="HGｺﾞｼｯｸM" panose="020B0609000000000000" pitchFamily="49" charset="-128"/>
                <a:ea typeface="HGｺﾞｼｯｸM" panose="020B0609000000000000" pitchFamily="49" charset="-128"/>
              </a:rPr>
              <a:t>PgxGraph</a:t>
            </a:r>
            <a:r>
              <a:rPr kumimoji="1" lang="en-US" altLang="ja-JP" sz="1400" dirty="0">
                <a:latin typeface="HGｺﾞｼｯｸM" panose="020B0609000000000000" pitchFamily="49" charset="-128"/>
                <a:ea typeface="HGｺﾞｼｯｸM" panose="020B0609000000000000" pitchFamily="49" charset="-128"/>
              </a:rPr>
              <a:t> g){</a:t>
            </a:r>
          </a:p>
          <a:p>
            <a:pPr>
              <a:lnSpc>
                <a:spcPct val="90000"/>
              </a:lnSpc>
            </a:pPr>
            <a:r>
              <a:rPr kumimoji="1" lang="en-US" altLang="ja-JP" sz="1400" dirty="0">
                <a:solidFill>
                  <a:schemeClr val="bg1"/>
                </a:solidFill>
                <a:latin typeface="HGｺﾞｼｯｸM" panose="020B0609000000000000" pitchFamily="49" charset="-128"/>
                <a:ea typeface="HGｺﾞｼｯｸM" panose="020B0609000000000000" pitchFamily="49" charset="-128"/>
              </a:rPr>
              <a:t>      Scalar&lt;Long&gt; t = </a:t>
            </a:r>
            <a:r>
              <a:rPr kumimoji="1" lang="en-US" altLang="ja-JP" sz="1400" dirty="0" err="1">
                <a:solidFill>
                  <a:schemeClr val="bg1"/>
                </a:solidFill>
                <a:latin typeface="HGｺﾞｼｯｸM" panose="020B0609000000000000" pitchFamily="49" charset="-128"/>
                <a:ea typeface="HGｺﾞｼｯｸM" panose="020B0609000000000000" pitchFamily="49" charset="-128"/>
              </a:rPr>
              <a:t>Scalar.create</a:t>
            </a:r>
            <a:r>
              <a:rPr kumimoji="1" lang="en-US" altLang="ja-JP" sz="1400" dirty="0">
                <a:solidFill>
                  <a:schemeClr val="bg1"/>
                </a:solidFill>
                <a:latin typeface="HGｺﾞｼｯｸM" panose="020B0609000000000000" pitchFamily="49" charset="-128"/>
                <a:ea typeface="HGｺﾞｼｯｸM" panose="020B0609000000000000" pitchFamily="49" charset="-128"/>
              </a:rPr>
              <a:t>(0L);</a:t>
            </a:r>
          </a:p>
          <a:p>
            <a:pPr>
              <a:lnSpc>
                <a:spcPct val="90000"/>
              </a:lnSpc>
            </a:pPr>
            <a:r>
              <a:rPr kumimoji="1" lang="en-US" altLang="ja-JP" sz="1400" b="1" dirty="0">
                <a:solidFill>
                  <a:srgbClr val="FFFF00"/>
                </a:solidFill>
                <a:latin typeface="HGｺﾞｼｯｸM" panose="020B0609000000000000" pitchFamily="49" charset="-128"/>
                <a:ea typeface="HGｺﾞｼｯｸM" panose="020B0609000000000000" pitchFamily="49" charset="-128"/>
              </a:rPr>
              <a:t>      </a:t>
            </a:r>
            <a:r>
              <a:rPr kumimoji="1" lang="en-US" altLang="ja-JP" sz="1400" b="1" dirty="0" err="1">
                <a:solidFill>
                  <a:srgbClr val="FFFF00"/>
                </a:solidFill>
                <a:latin typeface="HGｺﾞｼｯｸM" panose="020B0609000000000000" pitchFamily="49" charset="-128"/>
                <a:ea typeface="HGｺﾞｼｯｸM" panose="020B0609000000000000" pitchFamily="49" charset="-128"/>
              </a:rPr>
              <a:t>g.getVertices</a:t>
            </a:r>
            <a:r>
              <a:rPr kumimoji="1" lang="en-US" altLang="ja-JP" sz="1400" b="1" dirty="0">
                <a:solidFill>
                  <a:srgbClr val="FFFF00"/>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r>
              <a:rPr kumimoji="1" lang="en-US" altLang="ja-JP" sz="1400" dirty="0">
                <a:solidFill>
                  <a:srgbClr val="FFFF00"/>
                </a:solidFill>
                <a:latin typeface="HGｺﾞｼｯｸM" panose="020B0609000000000000" pitchFamily="49" charset="-128"/>
                <a:ea typeface="HGｺﾞｼｯｸM" panose="020B0609000000000000" pitchFamily="49" charset="-128"/>
              </a:rPr>
              <a:t>.</a:t>
            </a:r>
            <a:r>
              <a:rPr kumimoji="1" lang="en-US" altLang="ja-JP" sz="1400" b="1" dirty="0" err="1">
                <a:solidFill>
                  <a:srgbClr val="FFFF00"/>
                </a:solidFill>
                <a:latin typeface="HGｺﾞｼｯｸM" panose="020B0609000000000000" pitchFamily="49" charset="-128"/>
                <a:ea typeface="HGｺﾞｼｯｸM" panose="020B0609000000000000" pitchFamily="49" charset="-128"/>
              </a:rPr>
              <a:t>forEarch</a:t>
            </a:r>
            <a:r>
              <a:rPr kumimoji="1" lang="en-US" altLang="ja-JP" sz="1400" dirty="0">
                <a:latin typeface="HGｺﾞｼｯｸM" panose="020B0609000000000000" pitchFamily="49" charset="-128"/>
                <a:ea typeface="HGｺﾞｼｯｸM" panose="020B0609000000000000" pitchFamily="49" charset="-128"/>
              </a:rPr>
              <a:t>( u -&gt; </a:t>
            </a:r>
            <a:r>
              <a:rPr kumimoji="1" lang="en-US" altLang="ja-JP" sz="1400" dirty="0" err="1">
                <a:latin typeface="HGｺﾞｼｯｸM" panose="020B0609000000000000" pitchFamily="49" charset="-128"/>
                <a:ea typeface="HGｺﾞｼｯｸM" panose="020B0609000000000000" pitchFamily="49" charset="-128"/>
              </a:rPr>
              <a:t>u.getOutNeighbors</a:t>
            </a:r>
            <a:r>
              <a:rPr kumimoji="1" lang="en-US" altLang="ja-JP" sz="1400" dirty="0">
                <a:latin typeface="HGｺﾞｼｯｸM" panose="020B0609000000000000" pitchFamily="49" charset="-128"/>
                <a:ea typeface="HGｺﾞｼｯｸM" panose="020B0609000000000000" pitchFamily="49" charset="-128"/>
              </a:rPr>
              <a:t>().filter(v -&gt; </a:t>
            </a:r>
            <a:r>
              <a:rPr kumimoji="1" lang="en-US" altLang="ja-JP" sz="1400" dirty="0" err="1">
                <a:latin typeface="HGｺﾞｼｯｸM" panose="020B0609000000000000" pitchFamily="49" charset="-128"/>
                <a:ea typeface="HGｺﾞｼｯｸM" panose="020B0609000000000000" pitchFamily="49" charset="-128"/>
              </a:rPr>
              <a:t>v.greaterThan</a:t>
            </a:r>
            <a:r>
              <a:rPr kumimoji="1" lang="en-US" altLang="ja-JP" sz="1400" dirty="0">
                <a:latin typeface="HGｺﾞｼｯｸM" panose="020B0609000000000000" pitchFamily="49" charset="-128"/>
                <a:ea typeface="HGｺﾞｼｯｸM" panose="020B0609000000000000" pitchFamily="49" charset="-128"/>
              </a:rPr>
              <a:t>(u))</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 </a:t>
            </a:r>
            <a:r>
              <a:rPr kumimoji="1" lang="en-US" altLang="ja-JP" sz="1400" dirty="0" err="1">
                <a:latin typeface="HGｺﾞｼｯｸM" panose="020B0609000000000000" pitchFamily="49" charset="-128"/>
                <a:ea typeface="HGｺﾞｼｯｸM" panose="020B0609000000000000" pitchFamily="49" charset="-128"/>
              </a:rPr>
              <a:t>forEach</a:t>
            </a:r>
            <a:r>
              <a:rPr kumimoji="1" lang="en-US" altLang="ja-JP" sz="1400" dirty="0">
                <a:latin typeface="HGｺﾞｼｯｸM" panose="020B0609000000000000" pitchFamily="49" charset="-128"/>
                <a:ea typeface="HGｺﾞｼｯｸM" panose="020B0609000000000000" pitchFamily="49" charset="-128"/>
              </a:rPr>
              <a:t>(v -&gt; {  </a:t>
            </a:r>
            <a:r>
              <a:rPr kumimoji="1" lang="en-US" altLang="ja-JP" sz="1400" dirty="0" err="1">
                <a:latin typeface="HGｺﾞｼｯｸM" panose="020B0609000000000000" pitchFamily="49" charset="-128"/>
                <a:ea typeface="HGｺﾞｼｯｸM" panose="020B0609000000000000" pitchFamily="49" charset="-128"/>
              </a:rPr>
              <a:t>u.getOutNeighbors</a:t>
            </a:r>
            <a:r>
              <a:rPr kumimoji="1" lang="en-US" altLang="ja-JP" sz="1400" dirty="0">
                <a:latin typeface="HGｺﾞｼｯｸM" panose="020B0609000000000000" pitchFamily="49" charset="-128"/>
                <a:ea typeface="HGｺﾞｼｯｸM" panose="020B0609000000000000" pitchFamily="49" charset="-128"/>
              </a:rPr>
              <a:t>().filter(w -&gt; </a:t>
            </a:r>
            <a:r>
              <a:rPr kumimoji="1" lang="en-US" altLang="ja-JP" sz="1400" dirty="0" err="1">
                <a:latin typeface="HGｺﾞｼｯｸM" panose="020B0609000000000000" pitchFamily="49" charset="-128"/>
                <a:ea typeface="HGｺﾞｼｯｸM" panose="020B0609000000000000" pitchFamily="49" charset="-128"/>
              </a:rPr>
              <a:t>w.greaterThan</a:t>
            </a:r>
            <a:r>
              <a:rPr kumimoji="1" lang="en-US" altLang="ja-JP" sz="1400" dirty="0">
                <a:latin typeface="HGｺﾞｼｯｸM" panose="020B0609000000000000" pitchFamily="49" charset="-128"/>
                <a:ea typeface="HGｺﾞｼｯｸM" panose="020B0609000000000000" pitchFamily="49" charset="-128"/>
              </a:rPr>
              <a:t>(v))</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r>
              <a:rPr kumimoji="1" lang="en-US" altLang="ja-JP" sz="1400" dirty="0" err="1">
                <a:latin typeface="HGｺﾞｼｯｸM" panose="020B0609000000000000" pitchFamily="49" charset="-128"/>
                <a:ea typeface="HGｺﾞｼｯｸM" panose="020B0609000000000000" pitchFamily="49" charset="-128"/>
              </a:rPr>
              <a:t>forEach</a:t>
            </a:r>
            <a:r>
              <a:rPr kumimoji="1" lang="en-US" altLang="ja-JP" sz="1400" dirty="0">
                <a:latin typeface="HGｺﾞｼｯｸM" panose="020B0609000000000000" pitchFamily="49" charset="-128"/>
                <a:ea typeface="HGｺﾞｼｯｸM" panose="020B0609000000000000" pitchFamily="49" charset="-128"/>
              </a:rPr>
              <a:t>(w -&gt;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if (</a:t>
            </a:r>
            <a:r>
              <a:rPr kumimoji="1" lang="en-US" altLang="ja-JP" sz="1400" dirty="0" err="1">
                <a:latin typeface="HGｺﾞｼｯｸM" panose="020B0609000000000000" pitchFamily="49" charset="-128"/>
                <a:ea typeface="HGｺﾞｼｯｸM" panose="020B0609000000000000" pitchFamily="49" charset="-128"/>
              </a:rPr>
              <a:t>v.hasEdgeTo</a:t>
            </a:r>
            <a:r>
              <a:rPr kumimoji="1" lang="en-US" altLang="ja-JP" sz="1400" dirty="0">
                <a:latin typeface="HGｺﾞｼｯｸM" panose="020B0609000000000000" pitchFamily="49" charset="-128"/>
                <a:ea typeface="HGｺﾞｼｯｸM" panose="020B0609000000000000" pitchFamily="49" charset="-128"/>
              </a:rPr>
              <a:t>(w))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r>
              <a:rPr kumimoji="1" lang="en-US" altLang="ja-JP" sz="1400" dirty="0" err="1">
                <a:latin typeface="HGｺﾞｼｯｸM" panose="020B0609000000000000" pitchFamily="49" charset="-128"/>
                <a:ea typeface="HGｺﾞｼｯｸM" panose="020B0609000000000000" pitchFamily="49" charset="-128"/>
              </a:rPr>
              <a:t>t.increment</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return </a:t>
            </a:r>
            <a:r>
              <a:rPr kumimoji="1" lang="en-US" altLang="ja-JP" sz="1400" dirty="0" err="1">
                <a:latin typeface="HGｺﾞｼｯｸM" panose="020B0609000000000000" pitchFamily="49" charset="-128"/>
                <a:ea typeface="HGｺﾞｼｯｸM" panose="020B0609000000000000" pitchFamily="49" charset="-128"/>
              </a:rPr>
              <a:t>t.get</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a:t>
            </a:r>
            <a:endParaRPr kumimoji="1" lang="ja-JP" altLang="en-US" sz="1400" dirty="0">
              <a:latin typeface="HGｺﾞｼｯｸM" panose="020B0609000000000000" pitchFamily="49" charset="-128"/>
              <a:ea typeface="HGｺﾞｼｯｸM" panose="020B0609000000000000" pitchFamily="49" charset="-128"/>
            </a:endParaRPr>
          </a:p>
        </p:txBody>
      </p:sp>
      <p:sp>
        <p:nvSpPr>
          <p:cNvPr id="9" name="テキスト ボックス 8"/>
          <p:cNvSpPr txBox="1"/>
          <p:nvPr/>
        </p:nvSpPr>
        <p:spPr>
          <a:xfrm>
            <a:off x="321374" y="1709715"/>
            <a:ext cx="3202475" cy="914400"/>
          </a:xfrm>
          <a:prstGeom prst="rect">
            <a:avLst/>
          </a:prstGeom>
          <a:noFill/>
        </p:spPr>
        <p:txBody>
          <a:bodyPr wrap="none" lIns="0" tIns="0" rIns="0" bIns="0" rtlCol="0">
            <a:noAutofit/>
          </a:bodyPr>
          <a:lstStyle/>
          <a:p>
            <a:pPr>
              <a:lnSpc>
                <a:spcPct val="90000"/>
              </a:lnSpc>
            </a:pPr>
            <a:r>
              <a:rPr kumimoji="1" lang="en-US" altLang="ja-JP" sz="2400" b="1" dirty="0" smtClean="0"/>
              <a:t>Green-Marl code:</a:t>
            </a:r>
            <a:endParaRPr kumimoji="1" lang="ja-JP" altLang="en-US" sz="2400" b="1" dirty="0"/>
          </a:p>
        </p:txBody>
      </p:sp>
      <p:sp>
        <p:nvSpPr>
          <p:cNvPr id="10" name="テキスト ボックス 9"/>
          <p:cNvSpPr txBox="1"/>
          <p:nvPr/>
        </p:nvSpPr>
        <p:spPr>
          <a:xfrm>
            <a:off x="5070161" y="1718164"/>
            <a:ext cx="914400" cy="914400"/>
          </a:xfrm>
          <a:prstGeom prst="rect">
            <a:avLst/>
          </a:prstGeom>
          <a:noFill/>
        </p:spPr>
        <p:txBody>
          <a:bodyPr wrap="none" lIns="0" tIns="0" rIns="0" bIns="0" rtlCol="0">
            <a:noAutofit/>
          </a:bodyPr>
          <a:lstStyle/>
          <a:p>
            <a:pPr>
              <a:lnSpc>
                <a:spcPct val="90000"/>
              </a:lnSpc>
            </a:pPr>
            <a:r>
              <a:rPr kumimoji="1" lang="en-US" altLang="ja-JP" sz="2400" b="1" dirty="0" smtClean="0"/>
              <a:t>Graph Algorithm  API code:</a:t>
            </a:r>
            <a:endParaRPr kumimoji="1" lang="ja-JP" altLang="en-US" sz="2400" b="1" dirty="0"/>
          </a:p>
        </p:txBody>
      </p:sp>
      <p:sp>
        <p:nvSpPr>
          <p:cNvPr id="11" name="正方形/長方形 10"/>
          <p:cNvSpPr/>
          <p:nvPr/>
        </p:nvSpPr>
        <p:spPr>
          <a:xfrm>
            <a:off x="693812" y="4893993"/>
            <a:ext cx="3456384" cy="43204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a:latin typeface="Meiryo UI" panose="020B0604030504040204" pitchFamily="50" charset="-128"/>
                <a:ea typeface="Meiryo UI" panose="020B0604030504040204" pitchFamily="50" charset="-128"/>
              </a:rPr>
              <a:t>:157</a:t>
            </a:r>
            <a:endParaRPr kumimoji="1" lang="en-US" altLang="ja-JP" dirty="0" smtClean="0">
              <a:latin typeface="Meiryo UI" panose="020B0604030504040204" pitchFamily="50" charset="-128"/>
              <a:ea typeface="Meiryo UI" panose="020B0604030504040204" pitchFamily="50" charset="-128"/>
            </a:endParaRPr>
          </a:p>
        </p:txBody>
      </p:sp>
      <p:sp>
        <p:nvSpPr>
          <p:cNvPr id="12" name="正方形/長方形 11"/>
          <p:cNvSpPr/>
          <p:nvPr/>
        </p:nvSpPr>
        <p:spPr>
          <a:xfrm>
            <a:off x="5994233" y="5326041"/>
            <a:ext cx="5472608" cy="682903"/>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335</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a:p>
            <a:pPr algn="ctr">
              <a:lnSpc>
                <a:spcPct val="90000"/>
              </a:lnSpc>
            </a:pPr>
            <a:r>
              <a:rPr kumimoji="1" lang="ja-JP" altLang="en-US" dirty="0" smtClean="0">
                <a:latin typeface="Meiryo UI" panose="020B0604030504040204" pitchFamily="50" charset="-128"/>
                <a:ea typeface="Meiryo UI" panose="020B0604030504040204" pitchFamily="50" charset="-128"/>
              </a:rPr>
              <a:t>クラス定義部なしで </a:t>
            </a:r>
            <a:r>
              <a:rPr kumimoji="1" lang="en-US" altLang="ja-JP" dirty="0" smtClean="0">
                <a:latin typeface="Meiryo UI" panose="020B0604030504040204" pitchFamily="50" charset="-128"/>
                <a:ea typeface="Meiryo UI" panose="020B0604030504040204" pitchFamily="50" charset="-128"/>
              </a:rPr>
              <a:t>:287</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p:txBody>
      </p:sp>
      <p:sp>
        <p:nvSpPr>
          <p:cNvPr id="3" name="四角形吹き出し 2"/>
          <p:cNvSpPr/>
          <p:nvPr/>
        </p:nvSpPr>
        <p:spPr>
          <a:xfrm>
            <a:off x="9406780" y="1928546"/>
            <a:ext cx="2504141" cy="852381"/>
          </a:xfrm>
          <a:prstGeom prst="wedgeRectCallout">
            <a:avLst>
              <a:gd name="adj1" fmla="val -62565"/>
              <a:gd name="adj2" fmla="val 78316"/>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smtClean="0">
                <a:solidFill>
                  <a:schemeClr val="tx1"/>
                </a:solidFill>
                <a:latin typeface="Meiryo UI" panose="020B0604030504040204" pitchFamily="50" charset="-128"/>
                <a:ea typeface="Meiryo UI" panose="020B0604030504040204" pitchFamily="50" charset="-128"/>
              </a:rPr>
              <a:t>Green-Marl</a:t>
            </a:r>
            <a:r>
              <a:rPr kumimoji="1" lang="ja-JP" altLang="en-US" sz="1200" dirty="0" smtClean="0">
                <a:solidFill>
                  <a:schemeClr val="tx1"/>
                </a:solidFill>
                <a:latin typeface="Meiryo UI" panose="020B0604030504040204" pitchFamily="50" charset="-128"/>
                <a:ea typeface="Meiryo UI" panose="020B0604030504040204" pitchFamily="50" charset="-128"/>
              </a:rPr>
              <a:t>で拡張</a:t>
            </a:r>
            <a:r>
              <a:rPr kumimoji="1" lang="en-US" altLang="ja-JP" sz="1200" dirty="0" smtClean="0">
                <a:solidFill>
                  <a:schemeClr val="tx1"/>
                </a:solidFill>
                <a:latin typeface="Meiryo UI" panose="020B0604030504040204" pitchFamily="50" charset="-128"/>
                <a:ea typeface="Meiryo UI" panose="020B0604030504040204" pitchFamily="50" charset="-128"/>
              </a:rPr>
              <a:t>for</a:t>
            </a:r>
            <a:r>
              <a:rPr kumimoji="1" lang="ja-JP" altLang="en-US" sz="1200" dirty="0" smtClean="0">
                <a:solidFill>
                  <a:schemeClr val="tx1"/>
                </a:solidFill>
                <a:latin typeface="Meiryo UI" panose="020B0604030504040204" pitchFamily="50" charset="-128"/>
                <a:ea typeface="Meiryo UI" panose="020B0604030504040204" pitchFamily="50" charset="-128"/>
              </a:rPr>
              <a:t>文</a:t>
            </a:r>
            <a:r>
              <a:rPr kumimoji="1" lang="ja-JP" altLang="en-US" sz="1200" dirty="0" err="1" smtClean="0">
                <a:solidFill>
                  <a:schemeClr val="tx1"/>
                </a:solidFill>
                <a:latin typeface="Meiryo UI" panose="020B0604030504040204" pitchFamily="50" charset="-128"/>
                <a:ea typeface="Meiryo UI" panose="020B0604030504040204" pitchFamily="50" charset="-128"/>
              </a:rPr>
              <a:t>ぽ</a:t>
            </a:r>
            <a:r>
              <a:rPr kumimoji="1" lang="ja-JP" altLang="en-US" sz="1200" dirty="0" smtClean="0">
                <a:solidFill>
                  <a:schemeClr val="tx1"/>
                </a:solidFill>
                <a:latin typeface="Meiryo UI" panose="020B0604030504040204" pitchFamily="50" charset="-128"/>
                <a:ea typeface="Meiryo UI" panose="020B0604030504040204" pitchFamily="50" charset="-128"/>
              </a:rPr>
              <a:t>かったとこが、ノードリストのコレクションメソッド </a:t>
            </a:r>
            <a:r>
              <a:rPr kumimoji="1" lang="en-US" altLang="ja-JP" sz="1200" dirty="0" err="1" smtClean="0">
                <a:solidFill>
                  <a:schemeClr val="tx1"/>
                </a:solidFill>
                <a:latin typeface="Meiryo UI" panose="020B0604030504040204" pitchFamily="50" charset="-128"/>
                <a:ea typeface="Meiryo UI" panose="020B0604030504040204" pitchFamily="50" charset="-128"/>
              </a:rPr>
              <a:t>forEach</a:t>
            </a:r>
            <a:r>
              <a:rPr kumimoji="1" lang="ja-JP" altLang="en-US" sz="1200" dirty="0" smtClean="0">
                <a:solidFill>
                  <a:schemeClr val="tx1"/>
                </a:solidFill>
                <a:latin typeface="Meiryo UI" panose="020B0604030504040204" pitchFamily="50" charset="-128"/>
                <a:ea typeface="Meiryo UI" panose="020B0604030504040204" pitchFamily="50" charset="-128"/>
              </a:rPr>
              <a:t>に</a:t>
            </a:r>
            <a:endParaRPr kumimoji="1" lang="ja-JP" altLang="en-US" sz="1200" dirty="0">
              <a:solidFill>
                <a:schemeClr val="tx1"/>
              </a:solidFill>
              <a:latin typeface="Meiryo UI" panose="020B0604030504040204" pitchFamily="50" charset="-128"/>
              <a:ea typeface="Meiryo UI" panose="020B0604030504040204" pitchFamily="50" charset="-128"/>
            </a:endParaRPr>
          </a:p>
          <a:p>
            <a:pPr algn="ctr"/>
            <a:endParaRPr kumimoji="1" lang="ja-JP" altLang="en-US" sz="1200" dirty="0">
              <a:solidFill>
                <a:schemeClr val="tx1"/>
              </a:solidFill>
            </a:endParaRPr>
          </a:p>
        </p:txBody>
      </p:sp>
    </p:spTree>
    <p:extLst>
      <p:ext uri="{BB962C8B-B14F-4D97-AF65-F5344CB8AC3E}">
        <p14:creationId xmlns:p14="http://schemas.microsoft.com/office/powerpoint/2010/main" val="343260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Green-Marl </a:t>
            </a:r>
            <a:r>
              <a:rPr kumimoji="1" lang="ja-JP" altLang="en-US" dirty="0" smtClean="0"/>
              <a:t>と </a:t>
            </a:r>
            <a:r>
              <a:rPr kumimoji="1" lang="en-US" altLang="ja-JP" dirty="0" smtClean="0"/>
              <a:t>PGX </a:t>
            </a:r>
            <a:r>
              <a:rPr kumimoji="1" lang="ja-JP" altLang="en-US" dirty="0" smtClean="0"/>
              <a:t> </a:t>
            </a:r>
            <a:r>
              <a:rPr kumimoji="1" lang="en-US" altLang="ja-JP" dirty="0" smtClean="0"/>
              <a:t>Algorithm API</a:t>
            </a:r>
            <a:br>
              <a:rPr kumimoji="1" lang="en-US" altLang="ja-JP" dirty="0" smtClean="0"/>
            </a:br>
            <a:r>
              <a:rPr lang="en-US" altLang="ja-JP" dirty="0" smtClean="0"/>
              <a:t>counting triangle</a:t>
            </a:r>
            <a:endParaRPr kumimoji="1" lang="ja-JP" altLang="en-US" dirty="0"/>
          </a:p>
        </p:txBody>
      </p:sp>
      <p:sp>
        <p:nvSpPr>
          <p:cNvPr id="14" name="テキスト プレースホルダー 13"/>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C51EAA63-D034-42AE-91FA-B13B9518C7BE}" type="slidenum">
              <a:rPr lang="en-US" altLang="ja-JP" smtClean="0"/>
              <a:pPr/>
              <a:t>16</a:t>
            </a:fld>
            <a:endParaRPr lang="ja-JP" altLang="en-US" dirty="0"/>
          </a:p>
        </p:txBody>
      </p:sp>
      <p:sp>
        <p:nvSpPr>
          <p:cNvPr id="7" name="正方形/長方形 6"/>
          <p:cNvSpPr/>
          <p:nvPr/>
        </p:nvSpPr>
        <p:spPr>
          <a:xfrm>
            <a:off x="333772" y="2158008"/>
            <a:ext cx="4554488" cy="2880320"/>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procedure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triangle_counting</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(g: Graph) : long</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long t = 0:</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foreach</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400" dirty="0" smtClean="0">
                <a:solidFill>
                  <a:schemeClr val="bg1"/>
                </a:solidFill>
                <a:latin typeface="HGｺﾞｼｯｸM" panose="020B0609000000000000" pitchFamily="49" charset="-128"/>
                <a:ea typeface="HGｺﾞｼｯｸM" panose="020B0609000000000000" pitchFamily="49" charset="-128"/>
                <a:cs typeface="Courier New" panose="02070309020205020404" pitchFamily="49" charset="0"/>
              </a:rPr>
              <a:t>u: </a:t>
            </a:r>
            <a:r>
              <a:rPr kumimoji="1" lang="en-US" altLang="ja-JP" sz="1400" dirty="0" err="1" smtClean="0">
                <a:solidFill>
                  <a:schemeClr val="bg1"/>
                </a:solidFill>
                <a:latin typeface="HGｺﾞｼｯｸM" panose="020B0609000000000000" pitchFamily="49" charset="-128"/>
                <a:ea typeface="HGｺﾞｼｯｸM" panose="020B0609000000000000" pitchFamily="49" charset="-128"/>
                <a:cs typeface="Courier New" panose="02070309020205020404" pitchFamily="49" charset="0"/>
              </a:rPr>
              <a:t>g.nodes</a:t>
            </a:r>
            <a:r>
              <a:rPr kumimoji="1" lang="en-US" altLang="ja-JP" sz="1400" dirty="0" smtClean="0">
                <a:solidFill>
                  <a:schemeClr val="bg1"/>
                </a:solidFill>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forearch</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(v: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u.nbrs</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400" b="1" dirty="0" smtClean="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v &gt; u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foreach</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(w: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u.nbrs</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400" b="1" dirty="0" smtClean="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w &gt; v</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if( </a:t>
            </a:r>
            <a:r>
              <a:rPr kumimoji="1" lang="en-US" altLang="ja-JP" sz="1400" dirty="0" err="1" smtClean="0">
                <a:latin typeface="HGｺﾞｼｯｸM" panose="020B0609000000000000" pitchFamily="49" charset="-128"/>
                <a:ea typeface="HGｺﾞｼｯｸM" panose="020B0609000000000000" pitchFamily="49" charset="-128"/>
                <a:cs typeface="Courier New" panose="02070309020205020404" pitchFamily="49" charset="0"/>
              </a:rPr>
              <a:t>u.hasEdgeTo</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(w)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t++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smtClean="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cs typeface="Courier New" panose="02070309020205020404" pitchFamily="49" charset="0"/>
              </a:rPr>
              <a:t>}</a:t>
            </a:r>
            <a:endParaRPr kumimoji="1" lang="ja-JP" altLang="en-US" sz="1400" dirty="0">
              <a:latin typeface="HGｺﾞｼｯｸM" panose="020B0609000000000000" pitchFamily="49" charset="-128"/>
              <a:ea typeface="HGｺﾞｼｯｸM" panose="020B0609000000000000" pitchFamily="49" charset="-128"/>
              <a:cs typeface="Courier New" panose="02070309020205020404" pitchFamily="49" charset="0"/>
            </a:endParaRPr>
          </a:p>
        </p:txBody>
      </p:sp>
      <p:sp>
        <p:nvSpPr>
          <p:cNvPr id="8" name="正方形/長方形 7"/>
          <p:cNvSpPr/>
          <p:nvPr/>
        </p:nvSpPr>
        <p:spPr>
          <a:xfrm>
            <a:off x="5070161" y="2166915"/>
            <a:ext cx="6840760" cy="3350317"/>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400" b="1" dirty="0">
                <a:solidFill>
                  <a:srgbClr val="FFFF00"/>
                </a:solidFill>
                <a:latin typeface="HGｺﾞｼｯｸM" panose="020B0609000000000000" pitchFamily="49" charset="-128"/>
                <a:ea typeface="HGｺﾞｼｯｸM" panose="020B0609000000000000" pitchFamily="49" charset="-128"/>
              </a:rPr>
              <a:t>@</a:t>
            </a:r>
            <a:r>
              <a:rPr kumimoji="1" lang="en-US" altLang="ja-JP" sz="1400" b="1" dirty="0" err="1">
                <a:solidFill>
                  <a:srgbClr val="FFFF00"/>
                </a:solidFill>
                <a:latin typeface="HGｺﾞｼｯｸM" panose="020B0609000000000000" pitchFamily="49" charset="-128"/>
                <a:ea typeface="HGｺﾞｼｯｸM" panose="020B0609000000000000" pitchFamily="49" charset="-128"/>
              </a:rPr>
              <a:t>GraphAlgorithm</a:t>
            </a:r>
            <a:endParaRPr kumimoji="1" lang="en-US" altLang="ja-JP" sz="1400" b="1" dirty="0">
              <a:solidFill>
                <a:srgbClr val="FFFF00"/>
              </a:solidFill>
              <a:latin typeface="HGｺﾞｼｯｸM" panose="020B0609000000000000" pitchFamily="49" charset="-128"/>
              <a:ea typeface="HGｺﾞｼｯｸM" panose="020B0609000000000000" pitchFamily="49" charset="-128"/>
            </a:endParaRPr>
          </a:p>
          <a:p>
            <a:pPr>
              <a:lnSpc>
                <a:spcPct val="90000"/>
              </a:lnSpc>
            </a:pPr>
            <a:r>
              <a:rPr kumimoji="1" lang="en-US" altLang="ja-JP" sz="1400" dirty="0">
                <a:latin typeface="HGｺﾞｼｯｸM" panose="020B0609000000000000" pitchFamily="49" charset="-128"/>
                <a:ea typeface="HGｺﾞｼｯｸM" panose="020B0609000000000000" pitchFamily="49" charset="-128"/>
              </a:rPr>
              <a:t>public class </a:t>
            </a:r>
            <a:r>
              <a:rPr kumimoji="1" lang="en-US" altLang="ja-JP" sz="1400" dirty="0" err="1">
                <a:latin typeface="HGｺﾞｼｯｸM" panose="020B0609000000000000" pitchFamily="49" charset="-128"/>
                <a:ea typeface="HGｺﾞｼｯｸM" panose="020B0609000000000000" pitchFamily="49" charset="-128"/>
              </a:rPr>
              <a:t>TriangleCounting</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public long </a:t>
            </a:r>
            <a:r>
              <a:rPr kumimoji="1" lang="en-US" altLang="ja-JP" sz="1400" dirty="0" err="1">
                <a:latin typeface="HGｺﾞｼｯｸM" panose="020B0609000000000000" pitchFamily="49" charset="-128"/>
                <a:ea typeface="HGｺﾞｼｯｸM" panose="020B0609000000000000" pitchFamily="49" charset="-128"/>
              </a:rPr>
              <a:t>triangle_counting</a:t>
            </a:r>
            <a:r>
              <a:rPr kumimoji="1" lang="en-US" altLang="ja-JP" sz="1400" dirty="0">
                <a:latin typeface="HGｺﾞｼｯｸM" panose="020B0609000000000000" pitchFamily="49" charset="-128"/>
                <a:ea typeface="HGｺﾞｼｯｸM" panose="020B0609000000000000" pitchFamily="49" charset="-128"/>
              </a:rPr>
              <a:t>(</a:t>
            </a:r>
            <a:r>
              <a:rPr kumimoji="1" lang="en-US" altLang="ja-JP" sz="1400" dirty="0" err="1">
                <a:latin typeface="HGｺﾞｼｯｸM" panose="020B0609000000000000" pitchFamily="49" charset="-128"/>
                <a:ea typeface="HGｺﾞｼｯｸM" panose="020B0609000000000000" pitchFamily="49" charset="-128"/>
              </a:rPr>
              <a:t>PgxGraph</a:t>
            </a:r>
            <a:r>
              <a:rPr kumimoji="1" lang="en-US" altLang="ja-JP" sz="1400" dirty="0">
                <a:latin typeface="HGｺﾞｼｯｸM" panose="020B0609000000000000" pitchFamily="49" charset="-128"/>
                <a:ea typeface="HGｺﾞｼｯｸM" panose="020B0609000000000000" pitchFamily="49" charset="-128"/>
              </a:rPr>
              <a:t> g){</a:t>
            </a:r>
          </a:p>
          <a:p>
            <a:pPr>
              <a:lnSpc>
                <a:spcPct val="90000"/>
              </a:lnSpc>
            </a:pPr>
            <a:r>
              <a:rPr kumimoji="1" lang="en-US" altLang="ja-JP" sz="1400" dirty="0">
                <a:solidFill>
                  <a:schemeClr val="bg1"/>
                </a:solidFill>
                <a:latin typeface="HGｺﾞｼｯｸM" panose="020B0609000000000000" pitchFamily="49" charset="-128"/>
                <a:ea typeface="HGｺﾞｼｯｸM" panose="020B0609000000000000" pitchFamily="49" charset="-128"/>
              </a:rPr>
              <a:t>      Scalar&lt;Long&gt; t = </a:t>
            </a:r>
            <a:r>
              <a:rPr kumimoji="1" lang="en-US" altLang="ja-JP" sz="1400" dirty="0" err="1">
                <a:solidFill>
                  <a:schemeClr val="bg1"/>
                </a:solidFill>
                <a:latin typeface="HGｺﾞｼｯｸM" panose="020B0609000000000000" pitchFamily="49" charset="-128"/>
                <a:ea typeface="HGｺﾞｼｯｸM" panose="020B0609000000000000" pitchFamily="49" charset="-128"/>
              </a:rPr>
              <a:t>Scalar.create</a:t>
            </a:r>
            <a:r>
              <a:rPr kumimoji="1" lang="en-US" altLang="ja-JP" sz="1400" dirty="0">
                <a:solidFill>
                  <a:schemeClr val="bg1"/>
                </a:solidFill>
                <a:latin typeface="HGｺﾞｼｯｸM" panose="020B0609000000000000" pitchFamily="49" charset="-128"/>
                <a:ea typeface="HGｺﾞｼｯｸM" panose="020B0609000000000000" pitchFamily="49" charset="-128"/>
              </a:rPr>
              <a:t>(0L);</a:t>
            </a:r>
          </a:p>
          <a:p>
            <a:pPr>
              <a:lnSpc>
                <a:spcPct val="90000"/>
              </a:lnSpc>
            </a:pPr>
            <a:r>
              <a:rPr kumimoji="1" lang="en-US" altLang="ja-JP" sz="1400" dirty="0">
                <a:solidFill>
                  <a:schemeClr val="bg1"/>
                </a:solidFill>
                <a:latin typeface="HGｺﾞｼｯｸM" panose="020B0609000000000000" pitchFamily="49" charset="-128"/>
                <a:ea typeface="HGｺﾞｼｯｸM" panose="020B0609000000000000" pitchFamily="49" charset="-128"/>
              </a:rPr>
              <a:t>      </a:t>
            </a:r>
            <a:r>
              <a:rPr kumimoji="1" lang="en-US" altLang="ja-JP" sz="1400" dirty="0" err="1">
                <a:solidFill>
                  <a:schemeClr val="bg1"/>
                </a:solidFill>
                <a:latin typeface="HGｺﾞｼｯｸM" panose="020B0609000000000000" pitchFamily="49" charset="-128"/>
                <a:ea typeface="HGｺﾞｼｯｸM" panose="020B0609000000000000" pitchFamily="49" charset="-128"/>
              </a:rPr>
              <a:t>g.getVertices</a:t>
            </a:r>
            <a:r>
              <a:rPr kumimoji="1" lang="en-US" altLang="ja-JP" sz="1400" dirty="0">
                <a:solidFill>
                  <a:schemeClr val="bg1"/>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solidFill>
                  <a:schemeClr val="bg1"/>
                </a:solidFill>
                <a:latin typeface="HGｺﾞｼｯｸM" panose="020B0609000000000000" pitchFamily="49" charset="-128"/>
                <a:ea typeface="HGｺﾞｼｯｸM" panose="020B0609000000000000" pitchFamily="49" charset="-128"/>
              </a:rPr>
              <a:t>       .</a:t>
            </a:r>
            <a:r>
              <a:rPr kumimoji="1" lang="en-US" altLang="ja-JP" sz="1400" dirty="0" err="1">
                <a:solidFill>
                  <a:schemeClr val="bg1"/>
                </a:solidFill>
                <a:latin typeface="HGｺﾞｼｯｸM" panose="020B0609000000000000" pitchFamily="49" charset="-128"/>
                <a:ea typeface="HGｺﾞｼｯｸM" panose="020B0609000000000000" pitchFamily="49" charset="-128"/>
              </a:rPr>
              <a:t>forEarch</a:t>
            </a:r>
            <a:r>
              <a:rPr kumimoji="1" lang="en-US" altLang="ja-JP" sz="1400" dirty="0">
                <a:solidFill>
                  <a:schemeClr val="bg1"/>
                </a:solidFill>
                <a:latin typeface="HGｺﾞｼｯｸM" panose="020B0609000000000000" pitchFamily="49" charset="-128"/>
                <a:ea typeface="HGｺﾞｼｯｸM" panose="020B0609000000000000" pitchFamily="49" charset="-128"/>
              </a:rPr>
              <a:t>( </a:t>
            </a:r>
            <a:r>
              <a:rPr kumimoji="1" lang="en-US" altLang="ja-JP" sz="1400" dirty="0">
                <a:latin typeface="HGｺﾞｼｯｸM" panose="020B0609000000000000" pitchFamily="49" charset="-128"/>
                <a:ea typeface="HGｺﾞｼｯｸM" panose="020B0609000000000000" pitchFamily="49" charset="-128"/>
              </a:rPr>
              <a:t>u -&gt; </a:t>
            </a:r>
            <a:r>
              <a:rPr kumimoji="1" lang="en-US" altLang="ja-JP" sz="1400" dirty="0" err="1">
                <a:latin typeface="HGｺﾞｼｯｸM" panose="020B0609000000000000" pitchFamily="49" charset="-128"/>
                <a:ea typeface="HGｺﾞｼｯｸM" panose="020B0609000000000000" pitchFamily="49" charset="-128"/>
              </a:rPr>
              <a:t>u.getOutNeighbors</a:t>
            </a:r>
            <a:r>
              <a:rPr kumimoji="1" lang="en-US" altLang="ja-JP" sz="1400" dirty="0">
                <a:latin typeface="HGｺﾞｼｯｸM" panose="020B0609000000000000" pitchFamily="49" charset="-128"/>
                <a:ea typeface="HGｺﾞｼｯｸM" panose="020B0609000000000000" pitchFamily="49" charset="-128"/>
              </a:rPr>
              <a:t>().</a:t>
            </a:r>
            <a:r>
              <a:rPr kumimoji="1" lang="en-US" altLang="ja-JP" sz="1400" b="1" dirty="0">
                <a:solidFill>
                  <a:srgbClr val="FFFF00"/>
                </a:solidFill>
                <a:latin typeface="HGｺﾞｼｯｸM" panose="020B0609000000000000" pitchFamily="49" charset="-128"/>
                <a:ea typeface="HGｺﾞｼｯｸM" panose="020B0609000000000000" pitchFamily="49" charset="-128"/>
              </a:rPr>
              <a:t>filter(v -&gt; </a:t>
            </a:r>
            <a:r>
              <a:rPr kumimoji="1" lang="en-US" altLang="ja-JP" sz="1400" b="1" dirty="0" err="1">
                <a:solidFill>
                  <a:srgbClr val="FFFF00"/>
                </a:solidFill>
                <a:latin typeface="HGｺﾞｼｯｸM" panose="020B0609000000000000" pitchFamily="49" charset="-128"/>
                <a:ea typeface="HGｺﾞｼｯｸM" panose="020B0609000000000000" pitchFamily="49" charset="-128"/>
              </a:rPr>
              <a:t>v.greaterThan</a:t>
            </a:r>
            <a:r>
              <a:rPr kumimoji="1" lang="en-US" altLang="ja-JP" sz="1400" b="1" dirty="0">
                <a:solidFill>
                  <a:srgbClr val="FFFF00"/>
                </a:solidFill>
                <a:latin typeface="HGｺﾞｼｯｸM" panose="020B0609000000000000" pitchFamily="49" charset="-128"/>
                <a:ea typeface="HGｺﾞｼｯｸM" panose="020B0609000000000000" pitchFamily="49" charset="-128"/>
              </a:rPr>
              <a:t>(u)</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 </a:t>
            </a:r>
            <a:r>
              <a:rPr kumimoji="1" lang="en-US" altLang="ja-JP" sz="1400" dirty="0" err="1">
                <a:latin typeface="HGｺﾞｼｯｸM" panose="020B0609000000000000" pitchFamily="49" charset="-128"/>
                <a:ea typeface="HGｺﾞｼｯｸM" panose="020B0609000000000000" pitchFamily="49" charset="-128"/>
              </a:rPr>
              <a:t>forEach</a:t>
            </a:r>
            <a:r>
              <a:rPr kumimoji="1" lang="en-US" altLang="ja-JP" sz="1400" dirty="0">
                <a:latin typeface="HGｺﾞｼｯｸM" panose="020B0609000000000000" pitchFamily="49" charset="-128"/>
                <a:ea typeface="HGｺﾞｼｯｸM" panose="020B0609000000000000" pitchFamily="49" charset="-128"/>
              </a:rPr>
              <a:t>(v -&gt; {  </a:t>
            </a:r>
            <a:r>
              <a:rPr kumimoji="1" lang="en-US" altLang="ja-JP" sz="1400" dirty="0" err="1">
                <a:latin typeface="HGｺﾞｼｯｸM" panose="020B0609000000000000" pitchFamily="49" charset="-128"/>
                <a:ea typeface="HGｺﾞｼｯｸM" panose="020B0609000000000000" pitchFamily="49" charset="-128"/>
              </a:rPr>
              <a:t>u.getOutNeighbors</a:t>
            </a:r>
            <a:r>
              <a:rPr kumimoji="1" lang="en-US" altLang="ja-JP" sz="1400" dirty="0">
                <a:latin typeface="HGｺﾞｼｯｸM" panose="020B0609000000000000" pitchFamily="49" charset="-128"/>
                <a:ea typeface="HGｺﾞｼｯｸM" panose="020B0609000000000000" pitchFamily="49" charset="-128"/>
              </a:rPr>
              <a:t>().filter(</a:t>
            </a:r>
            <a:r>
              <a:rPr kumimoji="1" lang="en-US" altLang="ja-JP" sz="1400" b="1" dirty="0">
                <a:solidFill>
                  <a:srgbClr val="FFFF00"/>
                </a:solidFill>
                <a:latin typeface="HGｺﾞｼｯｸM" panose="020B0609000000000000" pitchFamily="49" charset="-128"/>
                <a:ea typeface="HGｺﾞｼｯｸM" panose="020B0609000000000000" pitchFamily="49" charset="-128"/>
              </a:rPr>
              <a:t>w -&gt; </a:t>
            </a:r>
            <a:r>
              <a:rPr kumimoji="1" lang="en-US" altLang="ja-JP" sz="1400" b="1" dirty="0" err="1">
                <a:solidFill>
                  <a:srgbClr val="FFFF00"/>
                </a:solidFill>
                <a:latin typeface="HGｺﾞｼｯｸM" panose="020B0609000000000000" pitchFamily="49" charset="-128"/>
                <a:ea typeface="HGｺﾞｼｯｸM" panose="020B0609000000000000" pitchFamily="49" charset="-128"/>
              </a:rPr>
              <a:t>w.greaterThan</a:t>
            </a:r>
            <a:r>
              <a:rPr kumimoji="1" lang="en-US" altLang="ja-JP" sz="1400" b="1" dirty="0">
                <a:solidFill>
                  <a:srgbClr val="FFFF00"/>
                </a:solidFill>
                <a:latin typeface="HGｺﾞｼｯｸM" panose="020B0609000000000000" pitchFamily="49" charset="-128"/>
                <a:ea typeface="HGｺﾞｼｯｸM" panose="020B0609000000000000" pitchFamily="49" charset="-128"/>
              </a:rPr>
              <a:t>(v)</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r>
              <a:rPr kumimoji="1" lang="en-US" altLang="ja-JP" sz="1400" dirty="0" err="1">
                <a:latin typeface="HGｺﾞｼｯｸM" panose="020B0609000000000000" pitchFamily="49" charset="-128"/>
                <a:ea typeface="HGｺﾞｼｯｸM" panose="020B0609000000000000" pitchFamily="49" charset="-128"/>
              </a:rPr>
              <a:t>forEach</a:t>
            </a:r>
            <a:r>
              <a:rPr kumimoji="1" lang="en-US" altLang="ja-JP" sz="1400" dirty="0">
                <a:latin typeface="HGｺﾞｼｯｸM" panose="020B0609000000000000" pitchFamily="49" charset="-128"/>
                <a:ea typeface="HGｺﾞｼｯｸM" panose="020B0609000000000000" pitchFamily="49" charset="-128"/>
              </a:rPr>
              <a:t>(w -&gt;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if (</a:t>
            </a:r>
            <a:r>
              <a:rPr kumimoji="1" lang="en-US" altLang="ja-JP" sz="1400" dirty="0" err="1">
                <a:latin typeface="HGｺﾞｼｯｸM" panose="020B0609000000000000" pitchFamily="49" charset="-128"/>
                <a:ea typeface="HGｺﾞｼｯｸM" panose="020B0609000000000000" pitchFamily="49" charset="-128"/>
              </a:rPr>
              <a:t>v.hasEdgeTo</a:t>
            </a:r>
            <a:r>
              <a:rPr kumimoji="1" lang="en-US" altLang="ja-JP" sz="1400" dirty="0">
                <a:latin typeface="HGｺﾞｼｯｸM" panose="020B0609000000000000" pitchFamily="49" charset="-128"/>
                <a:ea typeface="HGｺﾞｼｯｸM" panose="020B0609000000000000" pitchFamily="49" charset="-128"/>
              </a:rPr>
              <a:t>(w))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r>
              <a:rPr kumimoji="1" lang="en-US" altLang="ja-JP" sz="1400" dirty="0" err="1">
                <a:latin typeface="HGｺﾞｼｯｸM" panose="020B0609000000000000" pitchFamily="49" charset="-128"/>
                <a:ea typeface="HGｺﾞｼｯｸM" panose="020B0609000000000000" pitchFamily="49" charset="-128"/>
              </a:rPr>
              <a:t>t.increment</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return </a:t>
            </a:r>
            <a:r>
              <a:rPr kumimoji="1" lang="en-US" altLang="ja-JP" sz="1400" dirty="0" err="1">
                <a:latin typeface="HGｺﾞｼｯｸM" panose="020B0609000000000000" pitchFamily="49" charset="-128"/>
                <a:ea typeface="HGｺﾞｼｯｸM" panose="020B0609000000000000" pitchFamily="49" charset="-128"/>
              </a:rPr>
              <a:t>t.get</a:t>
            </a:r>
            <a:r>
              <a:rPr kumimoji="1" lang="en-US" altLang="ja-JP" sz="1400" dirty="0">
                <a:latin typeface="HGｺﾞｼｯｸM" panose="020B0609000000000000" pitchFamily="49" charset="-128"/>
                <a:ea typeface="HGｺﾞｼｯｸM" panose="020B0609000000000000" pitchFamily="49" charset="-128"/>
              </a:rPr>
              <a:t>();</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  }</a:t>
            </a:r>
          </a:p>
          <a:p>
            <a:pPr>
              <a:lnSpc>
                <a:spcPct val="90000"/>
              </a:lnSpc>
            </a:pPr>
            <a:r>
              <a:rPr kumimoji="1" lang="en-US" altLang="ja-JP" sz="1400" dirty="0">
                <a:latin typeface="HGｺﾞｼｯｸM" panose="020B0609000000000000" pitchFamily="49" charset="-128"/>
                <a:ea typeface="HGｺﾞｼｯｸM" panose="020B0609000000000000" pitchFamily="49" charset="-128"/>
              </a:rPr>
              <a:t>}</a:t>
            </a:r>
            <a:endParaRPr kumimoji="1" lang="ja-JP" altLang="en-US" sz="1400" dirty="0">
              <a:latin typeface="HGｺﾞｼｯｸM" panose="020B0609000000000000" pitchFamily="49" charset="-128"/>
              <a:ea typeface="HGｺﾞｼｯｸM" panose="020B0609000000000000" pitchFamily="49" charset="-128"/>
            </a:endParaRPr>
          </a:p>
        </p:txBody>
      </p:sp>
      <p:sp>
        <p:nvSpPr>
          <p:cNvPr id="9" name="テキスト ボックス 8"/>
          <p:cNvSpPr txBox="1"/>
          <p:nvPr/>
        </p:nvSpPr>
        <p:spPr>
          <a:xfrm>
            <a:off x="321374" y="1709715"/>
            <a:ext cx="3202475" cy="914400"/>
          </a:xfrm>
          <a:prstGeom prst="rect">
            <a:avLst/>
          </a:prstGeom>
          <a:noFill/>
        </p:spPr>
        <p:txBody>
          <a:bodyPr wrap="none" lIns="0" tIns="0" rIns="0" bIns="0" rtlCol="0">
            <a:noAutofit/>
          </a:bodyPr>
          <a:lstStyle/>
          <a:p>
            <a:pPr>
              <a:lnSpc>
                <a:spcPct val="90000"/>
              </a:lnSpc>
            </a:pPr>
            <a:r>
              <a:rPr kumimoji="1" lang="en-US" altLang="ja-JP" sz="2400" b="1" dirty="0" smtClean="0"/>
              <a:t>Green-Marl code:</a:t>
            </a:r>
            <a:endParaRPr kumimoji="1" lang="ja-JP" altLang="en-US" sz="2400" b="1" dirty="0"/>
          </a:p>
        </p:txBody>
      </p:sp>
      <p:sp>
        <p:nvSpPr>
          <p:cNvPr id="10" name="テキスト ボックス 9"/>
          <p:cNvSpPr txBox="1"/>
          <p:nvPr/>
        </p:nvSpPr>
        <p:spPr>
          <a:xfrm>
            <a:off x="5070161" y="1718164"/>
            <a:ext cx="914400" cy="914400"/>
          </a:xfrm>
          <a:prstGeom prst="rect">
            <a:avLst/>
          </a:prstGeom>
          <a:noFill/>
        </p:spPr>
        <p:txBody>
          <a:bodyPr wrap="none" lIns="0" tIns="0" rIns="0" bIns="0" rtlCol="0">
            <a:noAutofit/>
          </a:bodyPr>
          <a:lstStyle/>
          <a:p>
            <a:pPr>
              <a:lnSpc>
                <a:spcPct val="90000"/>
              </a:lnSpc>
            </a:pPr>
            <a:r>
              <a:rPr kumimoji="1" lang="en-US" altLang="ja-JP" sz="2400" b="1" dirty="0" smtClean="0"/>
              <a:t>Graph Algorithm  API code:</a:t>
            </a:r>
            <a:endParaRPr kumimoji="1" lang="ja-JP" altLang="en-US" sz="2400" b="1" dirty="0"/>
          </a:p>
        </p:txBody>
      </p:sp>
      <p:sp>
        <p:nvSpPr>
          <p:cNvPr id="11" name="正方形/長方形 10"/>
          <p:cNvSpPr/>
          <p:nvPr/>
        </p:nvSpPr>
        <p:spPr>
          <a:xfrm>
            <a:off x="693812" y="4893993"/>
            <a:ext cx="3456384" cy="43204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a:latin typeface="Meiryo UI" panose="020B0604030504040204" pitchFamily="50" charset="-128"/>
                <a:ea typeface="Meiryo UI" panose="020B0604030504040204" pitchFamily="50" charset="-128"/>
              </a:rPr>
              <a:t>:157</a:t>
            </a:r>
            <a:endParaRPr kumimoji="1" lang="en-US" altLang="ja-JP" dirty="0" smtClean="0">
              <a:latin typeface="Meiryo UI" panose="020B0604030504040204" pitchFamily="50" charset="-128"/>
              <a:ea typeface="Meiryo UI" panose="020B0604030504040204" pitchFamily="50" charset="-128"/>
            </a:endParaRPr>
          </a:p>
        </p:txBody>
      </p:sp>
      <p:sp>
        <p:nvSpPr>
          <p:cNvPr id="12" name="正方形/長方形 11"/>
          <p:cNvSpPr/>
          <p:nvPr/>
        </p:nvSpPr>
        <p:spPr>
          <a:xfrm>
            <a:off x="5994233" y="5326041"/>
            <a:ext cx="5472608" cy="682903"/>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335</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a:p>
            <a:pPr algn="ctr">
              <a:lnSpc>
                <a:spcPct val="90000"/>
              </a:lnSpc>
            </a:pPr>
            <a:r>
              <a:rPr kumimoji="1" lang="ja-JP" altLang="en-US" dirty="0" smtClean="0">
                <a:latin typeface="Meiryo UI" panose="020B0604030504040204" pitchFamily="50" charset="-128"/>
                <a:ea typeface="Meiryo UI" panose="020B0604030504040204" pitchFamily="50" charset="-128"/>
              </a:rPr>
              <a:t>クラス定義部なしで </a:t>
            </a:r>
            <a:r>
              <a:rPr kumimoji="1" lang="en-US" altLang="ja-JP" dirty="0" smtClean="0">
                <a:latin typeface="Meiryo UI" panose="020B0604030504040204" pitchFamily="50" charset="-128"/>
                <a:ea typeface="Meiryo UI" panose="020B0604030504040204" pitchFamily="50" charset="-128"/>
              </a:rPr>
              <a:t>:287</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p:txBody>
      </p:sp>
      <p:sp>
        <p:nvSpPr>
          <p:cNvPr id="3" name="四角形吹き出し 2"/>
          <p:cNvSpPr/>
          <p:nvPr/>
        </p:nvSpPr>
        <p:spPr>
          <a:xfrm>
            <a:off x="9406780" y="1928546"/>
            <a:ext cx="2504141" cy="852381"/>
          </a:xfrm>
          <a:prstGeom prst="wedgeRectCallout">
            <a:avLst>
              <a:gd name="adj1" fmla="val -45177"/>
              <a:gd name="adj2" fmla="val 9491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solidFill>
                  <a:schemeClr val="tx1"/>
                </a:solidFill>
              </a:rPr>
              <a:t>Green-Marl</a:t>
            </a:r>
            <a:r>
              <a:rPr kumimoji="1" lang="ja-JP" altLang="en-US" sz="1200" dirty="0" smtClean="0">
                <a:solidFill>
                  <a:schemeClr val="tx1"/>
                </a:solidFill>
              </a:rPr>
              <a:t>の 簡素な フィルタ記述も </a:t>
            </a:r>
            <a:r>
              <a:rPr kumimoji="1" lang="en-US" altLang="ja-JP" sz="1200" dirty="0" smtClean="0">
                <a:solidFill>
                  <a:schemeClr val="tx1"/>
                </a:solidFill>
              </a:rPr>
              <a:t>filter</a:t>
            </a:r>
            <a:r>
              <a:rPr kumimoji="1" lang="ja-JP" altLang="en-US" sz="1200" dirty="0" smtClean="0">
                <a:solidFill>
                  <a:schemeClr val="tx1"/>
                </a:solidFill>
              </a:rPr>
              <a:t>メソッド内の</a:t>
            </a:r>
            <a:endParaRPr kumimoji="1" lang="en-US" altLang="ja-JP" sz="1200" dirty="0" smtClean="0">
              <a:solidFill>
                <a:schemeClr val="tx1"/>
              </a:solidFill>
            </a:endParaRPr>
          </a:p>
          <a:p>
            <a:pPr algn="ctr"/>
            <a:r>
              <a:rPr kumimoji="1" lang="ja-JP" altLang="en-US" sz="1200" dirty="0" smtClean="0">
                <a:solidFill>
                  <a:schemeClr val="tx1"/>
                </a:solidFill>
              </a:rPr>
              <a:t>関数ベース評価に</a:t>
            </a:r>
            <a:endParaRPr kumimoji="1" lang="ja-JP" altLang="en-US" sz="1200" dirty="0">
              <a:solidFill>
                <a:schemeClr val="tx1"/>
              </a:solidFill>
            </a:endParaRPr>
          </a:p>
        </p:txBody>
      </p:sp>
    </p:spTree>
    <p:extLst>
      <p:ext uri="{BB962C8B-B14F-4D97-AF65-F5344CB8AC3E}">
        <p14:creationId xmlns:p14="http://schemas.microsoft.com/office/powerpoint/2010/main" val="195708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Green-Marl </a:t>
            </a:r>
            <a:r>
              <a:rPr kumimoji="1" lang="ja-JP" altLang="en-US" dirty="0" smtClean="0"/>
              <a:t>と </a:t>
            </a:r>
            <a:r>
              <a:rPr kumimoji="1" lang="en-US" altLang="ja-JP" dirty="0" smtClean="0"/>
              <a:t>PGX </a:t>
            </a:r>
            <a:r>
              <a:rPr kumimoji="1" lang="ja-JP" altLang="en-US" dirty="0" smtClean="0"/>
              <a:t> </a:t>
            </a:r>
            <a:r>
              <a:rPr kumimoji="1" lang="en-US" altLang="ja-JP" dirty="0" smtClean="0"/>
              <a:t>Algorithm API</a:t>
            </a:r>
            <a:br>
              <a:rPr kumimoji="1" lang="en-US" altLang="ja-JP" dirty="0" smtClean="0"/>
            </a:br>
            <a:r>
              <a:rPr lang="en-US" altLang="ja-JP" dirty="0" smtClean="0"/>
              <a:t>hop distance</a:t>
            </a:r>
            <a:endParaRPr kumimoji="1" lang="ja-JP" altLang="en-US" dirty="0"/>
          </a:p>
        </p:txBody>
      </p:sp>
      <p:sp>
        <p:nvSpPr>
          <p:cNvPr id="2" name="テキスト プレースホルダー 1"/>
          <p:cNvSpPr>
            <a:spLocks noGrp="1"/>
          </p:cNvSpPr>
          <p:nvPr>
            <p:ph type="body" idx="1"/>
          </p:nvPr>
        </p:nvSpPr>
        <p:spPr/>
        <p:txBody>
          <a:bodyPr/>
          <a:lstStyle/>
          <a:p>
            <a:endParaRPr kumimoji="1" lang="ja-JP" altLang="en-US" dirty="0"/>
          </a:p>
        </p:txBody>
      </p:sp>
      <p:sp>
        <p:nvSpPr>
          <p:cNvPr id="5" name="スライド番号プレースホルダー 4"/>
          <p:cNvSpPr>
            <a:spLocks noGrp="1"/>
          </p:cNvSpPr>
          <p:nvPr>
            <p:ph type="sldNum" sz="quarter" idx="11"/>
          </p:nvPr>
        </p:nvSpPr>
        <p:spPr/>
        <p:txBody>
          <a:bodyPr/>
          <a:lstStyle/>
          <a:p>
            <a:fld id="{C51EAA63-D034-42AE-91FA-B13B9518C7BE}" type="slidenum">
              <a:rPr lang="en-US" altLang="ja-JP" smtClean="0"/>
              <a:pPr/>
              <a:t>17</a:t>
            </a:fld>
            <a:endParaRPr lang="ja-JP" altLang="en-US" dirty="0"/>
          </a:p>
        </p:txBody>
      </p:sp>
      <p:sp>
        <p:nvSpPr>
          <p:cNvPr id="7" name="正方形/長方形 6"/>
          <p:cNvSpPr/>
          <p:nvPr/>
        </p:nvSpPr>
        <p:spPr>
          <a:xfrm>
            <a:off x="321374" y="2188552"/>
            <a:ext cx="4536504" cy="3168033"/>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procedure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hop_dist</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(graph G, node root;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nodeProp</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&lt;double&gt;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dist</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nodeProp</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&lt;node&gt;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prev</a:t>
            </a:r>
            <a:r>
              <a:rPr kumimoji="1" lang="en-US" altLang="ja-JP" sz="1050" b="1" dirty="0" smtClean="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nodeProp</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&lt;edge&gt;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prev_edge</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endPar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endParaRP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if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G.numNodes</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0) {</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return;</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endPar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endParaRPr>
          </a:p>
          <a:p>
            <a:pPr>
              <a:lnSpc>
                <a:spcPct val="90000"/>
              </a:lnSpc>
            </a:pPr>
            <a:r>
              <a:rPr kumimoji="1" lang="en-US" altLang="ja-JP" sz="1050" b="1" dirty="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G.dist</a:t>
            </a:r>
            <a:r>
              <a:rPr kumimoji="1" lang="en-US" altLang="ja-JP" sz="1050" b="1" dirty="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 +INF;</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G.prev</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NIL;</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G.prev_edge</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NIL;</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root.dist</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0;</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root.prev</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NIL;</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root.prev_edge</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NIL;</a:t>
            </a:r>
          </a:p>
          <a:p>
            <a:pPr>
              <a:lnSpc>
                <a:spcPct val="90000"/>
              </a:lnSpc>
            </a:pPr>
            <a:endPar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endParaRP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inBFS</a:t>
            </a:r>
            <a:r>
              <a:rPr kumimoji="1" lang="en-US" altLang="ja-JP" sz="1050" b="1" dirty="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(n: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G.nodes</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from root) {</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n.dist</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currentBFSLevel</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n.prev</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n.BFSParentNode</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n.prev_edge</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n.BFSParentEdge</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endPar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endParaRP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a:t>
            </a:r>
            <a:endParaRPr kumimoji="1" lang="ja-JP" altLang="en-US" sz="1050" b="1" dirty="0">
              <a:latin typeface="HGｺﾞｼｯｸM" panose="020B0609000000000000" pitchFamily="49" charset="-128"/>
              <a:ea typeface="HGｺﾞｼｯｸM" panose="020B0609000000000000" pitchFamily="49" charset="-128"/>
              <a:cs typeface="Courier New" panose="02070309020205020404" pitchFamily="49" charset="0"/>
            </a:endParaRPr>
          </a:p>
        </p:txBody>
      </p:sp>
      <p:sp>
        <p:nvSpPr>
          <p:cNvPr id="8" name="正方形/長方形 7"/>
          <p:cNvSpPr/>
          <p:nvPr/>
        </p:nvSpPr>
        <p:spPr>
          <a:xfrm>
            <a:off x="5070161" y="2166915"/>
            <a:ext cx="6840760" cy="3350317"/>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GraphAlgorithm</a:t>
            </a:r>
            <a:endParaRPr kumimoji="1" lang="en-US" altLang="ja-JP" sz="1100" b="1" dirty="0">
              <a:solidFill>
                <a:schemeClr val="bg1"/>
              </a:solidFill>
              <a:latin typeface="HGｺﾞｼｯｸM" panose="020B0609000000000000" pitchFamily="49" charset="-128"/>
              <a:ea typeface="HGｺﾞｼｯｸM" panose="020B0609000000000000" pitchFamily="49" charset="-128"/>
            </a:endParaRP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public class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HopDistance</a:t>
            </a: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public void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hop_dist</a:t>
            </a:r>
            <a:r>
              <a:rPr kumimoji="1" lang="en-US" altLang="ja-JP" sz="1100" b="1" dirty="0" smtClean="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smtClean="0">
                <a:solidFill>
                  <a:schemeClr val="bg1"/>
                </a:solidFill>
                <a:latin typeface="HGｺﾞｼｯｸM" panose="020B0609000000000000" pitchFamily="49" charset="-128"/>
                <a:ea typeface="HGｺﾞｼｯｸM" panose="020B0609000000000000" pitchFamily="49" charset="-128"/>
              </a:rPr>
              <a:t>PgxGraph</a:t>
            </a:r>
            <a:r>
              <a:rPr kumimoji="1" lang="en-US" altLang="ja-JP" sz="1100" b="1" dirty="0" smtClean="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a:solidFill>
                  <a:schemeClr val="bg1"/>
                </a:solidFill>
                <a:latin typeface="HGｺﾞｼｯｸM" panose="020B0609000000000000" pitchFamily="49" charset="-128"/>
                <a:ea typeface="HGｺﾞｼｯｸM" panose="020B0609000000000000" pitchFamily="49" charset="-128"/>
              </a:rPr>
              <a:t>g, </a:t>
            </a:r>
            <a:r>
              <a:rPr kumimoji="1" lang="en-US" altLang="ja-JP" sz="1100" b="1" dirty="0" err="1" smtClean="0">
                <a:solidFill>
                  <a:schemeClr val="bg1"/>
                </a:solidFill>
                <a:latin typeface="HGｺﾞｼｯｸM" panose="020B0609000000000000" pitchFamily="49" charset="-128"/>
                <a:ea typeface="HGｺﾞｼｯｸM" panose="020B0609000000000000" pitchFamily="49" charset="-128"/>
              </a:rPr>
              <a:t>PgxVertex</a:t>
            </a:r>
            <a:r>
              <a:rPr kumimoji="1" lang="en-US" altLang="ja-JP" sz="1100" b="1" dirty="0" smtClean="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a:solidFill>
                  <a:schemeClr val="bg1"/>
                </a:solidFill>
                <a:latin typeface="HGｺﾞｼｯｸM" panose="020B0609000000000000" pitchFamily="49" charset="-128"/>
                <a:ea typeface="HGｺﾞｼｯｸM" panose="020B0609000000000000" pitchFamily="49" charset="-128"/>
              </a:rPr>
              <a:t>root, @Out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VertexProperty</a:t>
            </a:r>
            <a:r>
              <a:rPr kumimoji="1" lang="en-US" altLang="ja-JP" sz="1100" b="1" dirty="0">
                <a:solidFill>
                  <a:schemeClr val="bg1"/>
                </a:solidFill>
                <a:latin typeface="HGｺﾞｼｯｸM" panose="020B0609000000000000" pitchFamily="49" charset="-128"/>
                <a:ea typeface="HGｺﾞｼｯｸM" panose="020B0609000000000000" pitchFamily="49" charset="-128"/>
              </a:rPr>
              <a:t>&lt;Double&gt; </a:t>
            </a:r>
            <a:r>
              <a:rPr kumimoji="1" lang="en-US" altLang="ja-JP" sz="1100" b="1" dirty="0" err="1" smtClean="0">
                <a:solidFill>
                  <a:schemeClr val="bg1"/>
                </a:solidFill>
                <a:latin typeface="HGｺﾞｼｯｸM" panose="020B0609000000000000" pitchFamily="49" charset="-128"/>
                <a:ea typeface="HGｺﾞｼｯｸM" panose="020B0609000000000000" pitchFamily="49" charset="-128"/>
              </a:rPr>
              <a:t>dist</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r>
              <a:rPr kumimoji="1" lang="en-US" altLang="ja-JP" sz="1100" b="1" dirty="0" smtClean="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smtClean="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a:solidFill>
                  <a:schemeClr val="bg1"/>
                </a:solidFill>
                <a:latin typeface="HGｺﾞｼｯｸM" panose="020B0609000000000000" pitchFamily="49" charset="-128"/>
                <a:ea typeface="HGｺﾞｼｯｸM" panose="020B0609000000000000" pitchFamily="49" charset="-128"/>
              </a:rPr>
              <a:t>@Out </a:t>
            </a:r>
            <a:r>
              <a:rPr kumimoji="1" lang="en-US" altLang="ja-JP" sz="1100" b="1" dirty="0" err="1" smtClean="0">
                <a:solidFill>
                  <a:schemeClr val="bg1"/>
                </a:solidFill>
                <a:latin typeface="HGｺﾞｼｯｸM" panose="020B0609000000000000" pitchFamily="49" charset="-128"/>
                <a:ea typeface="HGｺﾞｼｯｸM" panose="020B0609000000000000" pitchFamily="49" charset="-128"/>
              </a:rPr>
              <a:t>VertexProperty</a:t>
            </a:r>
            <a:r>
              <a:rPr kumimoji="1" lang="en-US" altLang="ja-JP" sz="1100" b="1" dirty="0" smtClean="0">
                <a:solidFill>
                  <a:schemeClr val="bg1"/>
                </a:solidFill>
                <a:latin typeface="HGｺﾞｼｯｸM" panose="020B0609000000000000" pitchFamily="49" charset="-128"/>
                <a:ea typeface="HGｺﾞｼｯｸM" panose="020B0609000000000000" pitchFamily="49" charset="-128"/>
              </a:rPr>
              <a:t>&lt;</a:t>
            </a:r>
            <a:r>
              <a:rPr kumimoji="1" lang="en-US" altLang="ja-JP" sz="1100" b="1" dirty="0" err="1" smtClean="0">
                <a:solidFill>
                  <a:schemeClr val="bg1"/>
                </a:solidFill>
                <a:latin typeface="HGｺﾞｼｯｸM" panose="020B0609000000000000" pitchFamily="49" charset="-128"/>
                <a:ea typeface="HGｺﾞｼｯｸM" panose="020B0609000000000000" pitchFamily="49" charset="-128"/>
              </a:rPr>
              <a:t>PgxVertex</a:t>
            </a:r>
            <a:r>
              <a:rPr kumimoji="1" lang="en-US" altLang="ja-JP" sz="1100" b="1" dirty="0">
                <a:solidFill>
                  <a:schemeClr val="bg1"/>
                </a:solidFill>
                <a:latin typeface="HGｺﾞｼｯｸM" panose="020B0609000000000000" pitchFamily="49" charset="-128"/>
                <a:ea typeface="HGｺﾞｼｯｸM" panose="020B0609000000000000" pitchFamily="49" charset="-128"/>
              </a:rPr>
              <a:t>&gt;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prev</a:t>
            </a:r>
            <a:r>
              <a:rPr kumimoji="1" lang="en-US" altLang="ja-JP" sz="1100" b="1" dirty="0">
                <a:solidFill>
                  <a:schemeClr val="bg1"/>
                </a:solidFill>
                <a:latin typeface="HGｺﾞｼｯｸM" panose="020B0609000000000000" pitchFamily="49" charset="-128"/>
                <a:ea typeface="HGｺﾞｼｯｸM" panose="020B0609000000000000" pitchFamily="49" charset="-128"/>
              </a:rPr>
              <a:t>, @Out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VertexProperty</a:t>
            </a:r>
            <a:r>
              <a:rPr kumimoji="1" lang="en-US" altLang="ja-JP" sz="1100" b="1" dirty="0">
                <a:solidFill>
                  <a:schemeClr val="bg1"/>
                </a:solidFill>
                <a:latin typeface="HGｺﾞｼｯｸM" panose="020B0609000000000000" pitchFamily="49" charset="-128"/>
                <a:ea typeface="HGｺﾞｼｯｸM" panose="020B0609000000000000" pitchFamily="49" charset="-128"/>
              </a:rPr>
              <a:t>&lt;</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PgxEdge</a:t>
            </a:r>
            <a:r>
              <a:rPr kumimoji="1" lang="en-US" altLang="ja-JP" sz="1100" b="1" dirty="0">
                <a:solidFill>
                  <a:schemeClr val="bg1"/>
                </a:solidFill>
                <a:latin typeface="HGｺﾞｼｯｸM" panose="020B0609000000000000" pitchFamily="49" charset="-128"/>
                <a:ea typeface="HGｺﾞｼｯｸM" panose="020B0609000000000000" pitchFamily="49" charset="-128"/>
              </a:rPr>
              <a:t>&gt;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prev_edge</a:t>
            </a: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if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g.getNumVertices</a:t>
            </a:r>
            <a:r>
              <a:rPr kumimoji="1" lang="en-US" altLang="ja-JP" sz="1100" b="1" dirty="0">
                <a:solidFill>
                  <a:schemeClr val="bg1"/>
                </a:solidFill>
                <a:latin typeface="HGｺﾞｼｯｸM" panose="020B0609000000000000" pitchFamily="49" charset="-128"/>
                <a:ea typeface="HGｺﾞｼｯｸM" panose="020B0609000000000000" pitchFamily="49" charset="-128"/>
              </a:rPr>
              <a:t>() == 0)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return;</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smtClean="0">
                <a:solidFill>
                  <a:schemeClr val="bg1"/>
                </a:solidFill>
                <a:latin typeface="HGｺﾞｼｯｸM" panose="020B0609000000000000" pitchFamily="49" charset="-128"/>
                <a:ea typeface="HGｺﾞｼｯｸM" panose="020B0609000000000000" pitchFamily="49" charset="-128"/>
              </a:rPr>
              <a:t>}</a:t>
            </a:r>
          </a:p>
          <a:p>
            <a:pPr>
              <a:lnSpc>
                <a:spcPct val="90000"/>
              </a:lnSpc>
            </a:pPr>
            <a:endParaRPr kumimoji="1" lang="en-US" altLang="ja-JP" sz="1100" b="1" dirty="0">
              <a:solidFill>
                <a:schemeClr val="bg1"/>
              </a:solidFill>
              <a:latin typeface="HGｺﾞｼｯｸM" panose="020B0609000000000000" pitchFamily="49" charset="-128"/>
              <a:ea typeface="HGｺﾞｼｯｸM" panose="020B0609000000000000" pitchFamily="49" charset="-128"/>
            </a:endParaRPr>
          </a:p>
          <a:p>
            <a:pPr>
              <a:lnSpc>
                <a:spcPct val="90000"/>
              </a:lnSpc>
            </a:pPr>
            <a:r>
              <a:rPr kumimoji="1" lang="en-US" altLang="ja-JP" sz="1100" b="1" dirty="0">
                <a:solidFill>
                  <a:srgbClr val="FFFF00"/>
                </a:solidFill>
                <a:latin typeface="HGｺﾞｼｯｸM" panose="020B0609000000000000" pitchFamily="49" charset="-128"/>
                <a:ea typeface="HGｺﾞｼｯｸM" panose="020B0609000000000000" pitchFamily="49" charset="-128"/>
              </a:rPr>
              <a:t>    </a:t>
            </a:r>
            <a:r>
              <a:rPr kumimoji="1" lang="en-US" altLang="ja-JP" sz="1100" b="1" dirty="0" err="1">
                <a:solidFill>
                  <a:srgbClr val="FFFF00"/>
                </a:solidFill>
                <a:latin typeface="HGｺﾞｼｯｸM" panose="020B0609000000000000" pitchFamily="49" charset="-128"/>
                <a:ea typeface="HGｺﾞｼｯｸM" panose="020B0609000000000000" pitchFamily="49" charset="-128"/>
              </a:rPr>
              <a:t>dist.setAll</a:t>
            </a:r>
            <a:r>
              <a:rPr kumimoji="1" lang="en-US" altLang="ja-JP" sz="1100" b="1" dirty="0">
                <a:solidFill>
                  <a:srgbClr val="FFFF00"/>
                </a:solidFill>
                <a:latin typeface="HGｺﾞｼｯｸM" panose="020B0609000000000000" pitchFamily="49" charset="-128"/>
                <a:ea typeface="HGｺﾞｼｯｸM" panose="020B0609000000000000" pitchFamily="49" charset="-128"/>
              </a:rPr>
              <a:t>(</a:t>
            </a:r>
            <a:r>
              <a:rPr kumimoji="1" lang="en-US" altLang="ja-JP" sz="1100" b="1" dirty="0" err="1">
                <a:solidFill>
                  <a:srgbClr val="FFFF00"/>
                </a:solidFill>
                <a:latin typeface="HGｺﾞｼｯｸM" panose="020B0609000000000000" pitchFamily="49" charset="-128"/>
                <a:ea typeface="HGｺﾞｼｯｸM" panose="020B0609000000000000" pitchFamily="49" charset="-128"/>
              </a:rPr>
              <a:t>Double.POSITIVE_INFINITY</a:t>
            </a:r>
            <a:r>
              <a:rPr kumimoji="1" lang="en-US" altLang="ja-JP" sz="1100" b="1" dirty="0">
                <a:solidFill>
                  <a:srgbClr val="FFFF00"/>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prev.setAll</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PgxVertex.NONE</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prev_edge.setAll</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PgxEdge.NONE</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dist.set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(root, 0d);</a:t>
            </a:r>
          </a:p>
          <a:p>
            <a:pPr>
              <a:lnSpc>
                <a:spcPct val="90000"/>
              </a:lnSpc>
            </a:pPr>
            <a:endParaRPr kumimoji="1" lang="en-US" altLang="ja-JP" sz="1100" b="1" dirty="0">
              <a:solidFill>
                <a:schemeClr val="bg1"/>
              </a:solidFill>
              <a:latin typeface="HGｺﾞｼｯｸM" panose="020B0609000000000000" pitchFamily="49" charset="-128"/>
              <a:ea typeface="HGｺﾞｼｯｸM" panose="020B0609000000000000" pitchFamily="49" charset="-128"/>
            </a:endParaRP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smtClean="0">
                <a:solidFill>
                  <a:srgbClr val="FFFF00"/>
                </a:solidFill>
                <a:latin typeface="HGｺﾞｼｯｸM" panose="020B0609000000000000" pitchFamily="49" charset="-128"/>
                <a:ea typeface="HGｺﾞｼｯｸM" panose="020B0609000000000000" pitchFamily="49" charset="-128"/>
              </a:rPr>
              <a:t>inBFS</a:t>
            </a:r>
            <a:r>
              <a:rPr kumimoji="1" lang="en-US" altLang="ja-JP" sz="1100" b="1" dirty="0" smtClean="0">
                <a:solidFill>
                  <a:srgbClr val="FFFF00"/>
                </a:solidFill>
                <a:latin typeface="HGｺﾞｼｯｸM" panose="020B0609000000000000" pitchFamily="49" charset="-128"/>
                <a:ea typeface="HGｺﾞｼｯｸM" panose="020B0609000000000000" pitchFamily="49" charset="-128"/>
              </a:rPr>
              <a:t> </a:t>
            </a:r>
            <a:r>
              <a:rPr kumimoji="1" lang="en-US" altLang="ja-JP" sz="1100" b="1" dirty="0" smtClean="0">
                <a:solidFill>
                  <a:schemeClr val="bg1"/>
                </a:solidFill>
                <a:latin typeface="HGｺﾞｼｯｸM" panose="020B0609000000000000" pitchFamily="49" charset="-128"/>
                <a:ea typeface="HGｺﾞｼｯｸM" panose="020B0609000000000000" pitchFamily="49" charset="-128"/>
              </a:rPr>
              <a:t>(</a:t>
            </a:r>
            <a:r>
              <a:rPr kumimoji="1" lang="en-US" altLang="ja-JP" sz="1100" b="1" dirty="0">
                <a:solidFill>
                  <a:schemeClr val="bg1"/>
                </a:solidFill>
                <a:latin typeface="HGｺﾞｼｯｸM" panose="020B0609000000000000" pitchFamily="49" charset="-128"/>
                <a:ea typeface="HGｺﾞｼｯｸM" panose="020B0609000000000000" pitchFamily="49" charset="-128"/>
              </a:rPr>
              <a:t>g, root).forward(n -&gt;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dist.set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(n, (double)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currentLevel</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prev.set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(n,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n.parentVertex</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prev_edge.set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(n,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n.parentEdge</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endParaRPr kumimoji="1" lang="ja-JP" altLang="en-US" sz="1100" dirty="0">
              <a:solidFill>
                <a:schemeClr val="bg1"/>
              </a:solidFill>
              <a:latin typeface="HGｺﾞｼｯｸM" panose="020B0609000000000000" pitchFamily="49" charset="-128"/>
              <a:ea typeface="HGｺﾞｼｯｸM" panose="020B0609000000000000" pitchFamily="49" charset="-128"/>
            </a:endParaRPr>
          </a:p>
        </p:txBody>
      </p:sp>
      <p:sp>
        <p:nvSpPr>
          <p:cNvPr id="9" name="テキスト ボックス 8"/>
          <p:cNvSpPr txBox="1"/>
          <p:nvPr/>
        </p:nvSpPr>
        <p:spPr>
          <a:xfrm>
            <a:off x="321374" y="1709715"/>
            <a:ext cx="3202475" cy="324300"/>
          </a:xfrm>
          <a:prstGeom prst="rect">
            <a:avLst/>
          </a:prstGeom>
          <a:noFill/>
        </p:spPr>
        <p:txBody>
          <a:bodyPr wrap="none" lIns="0" tIns="0" rIns="0" bIns="0" rtlCol="0">
            <a:noAutofit/>
          </a:bodyPr>
          <a:lstStyle/>
          <a:p>
            <a:pPr>
              <a:lnSpc>
                <a:spcPct val="90000"/>
              </a:lnSpc>
            </a:pPr>
            <a:r>
              <a:rPr kumimoji="1" lang="en-US" altLang="ja-JP" sz="2400" b="1" dirty="0" smtClean="0"/>
              <a:t>Green-Marl code:</a:t>
            </a:r>
            <a:endParaRPr kumimoji="1" lang="ja-JP" altLang="en-US" sz="2400" b="1" dirty="0"/>
          </a:p>
        </p:txBody>
      </p:sp>
      <p:sp>
        <p:nvSpPr>
          <p:cNvPr id="10" name="テキスト ボックス 9"/>
          <p:cNvSpPr txBox="1"/>
          <p:nvPr/>
        </p:nvSpPr>
        <p:spPr>
          <a:xfrm>
            <a:off x="5070161" y="1718164"/>
            <a:ext cx="914400" cy="914400"/>
          </a:xfrm>
          <a:prstGeom prst="rect">
            <a:avLst/>
          </a:prstGeom>
          <a:noFill/>
        </p:spPr>
        <p:txBody>
          <a:bodyPr wrap="none" lIns="0" tIns="0" rIns="0" bIns="0" rtlCol="0">
            <a:noAutofit/>
          </a:bodyPr>
          <a:lstStyle/>
          <a:p>
            <a:pPr>
              <a:lnSpc>
                <a:spcPct val="90000"/>
              </a:lnSpc>
            </a:pPr>
            <a:r>
              <a:rPr kumimoji="1" lang="en-US" altLang="ja-JP" sz="2400" b="1" dirty="0" smtClean="0"/>
              <a:t>Graph Algorithm  API code:</a:t>
            </a:r>
            <a:endParaRPr kumimoji="1" lang="ja-JP" altLang="en-US" sz="2400" b="1" dirty="0"/>
          </a:p>
        </p:txBody>
      </p:sp>
      <p:sp>
        <p:nvSpPr>
          <p:cNvPr id="11" name="正方形/長方形 10"/>
          <p:cNvSpPr/>
          <p:nvPr/>
        </p:nvSpPr>
        <p:spPr>
          <a:xfrm>
            <a:off x="693812" y="5371420"/>
            <a:ext cx="3456384" cy="432048"/>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smtClean="0">
                <a:latin typeface="Meiryo UI" panose="020B0604030504040204" pitchFamily="50" charset="-128"/>
                <a:ea typeface="Meiryo UI" panose="020B0604030504040204" pitchFamily="50" charset="-128"/>
              </a:rPr>
              <a:t>:339</a:t>
            </a:r>
          </a:p>
        </p:txBody>
      </p:sp>
      <p:sp>
        <p:nvSpPr>
          <p:cNvPr id="12" name="正方形/長方形 11"/>
          <p:cNvSpPr/>
          <p:nvPr/>
        </p:nvSpPr>
        <p:spPr>
          <a:xfrm>
            <a:off x="5994233" y="5326041"/>
            <a:ext cx="5472608" cy="682903"/>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smtClean="0">
                <a:latin typeface="Meiryo UI" panose="020B0604030504040204" pitchFamily="50" charset="-128"/>
                <a:ea typeface="Meiryo UI" panose="020B0604030504040204" pitchFamily="50" charset="-128"/>
              </a:rPr>
              <a:t>:481</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a:p>
            <a:pPr algn="ctr">
              <a:lnSpc>
                <a:spcPct val="90000"/>
              </a:lnSpc>
            </a:pPr>
            <a:r>
              <a:rPr kumimoji="1" lang="ja-JP" altLang="en-US" dirty="0" smtClean="0">
                <a:latin typeface="Meiryo UI" panose="020B0604030504040204" pitchFamily="50" charset="-128"/>
                <a:ea typeface="Meiryo UI" panose="020B0604030504040204" pitchFamily="50" charset="-128"/>
              </a:rPr>
              <a:t>クラス定義部なしで </a:t>
            </a:r>
            <a:r>
              <a:rPr kumimoji="1" lang="en-US" altLang="ja-JP" dirty="0" smtClean="0">
                <a:latin typeface="Meiryo UI" panose="020B0604030504040204" pitchFamily="50" charset="-128"/>
                <a:ea typeface="Meiryo UI" panose="020B0604030504040204" pitchFamily="50" charset="-128"/>
              </a:rPr>
              <a:t>: 441</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p:txBody>
      </p:sp>
      <p:sp>
        <p:nvSpPr>
          <p:cNvPr id="13" name="四角形吹き出し 12"/>
          <p:cNvSpPr/>
          <p:nvPr/>
        </p:nvSpPr>
        <p:spPr>
          <a:xfrm>
            <a:off x="8962700" y="3142260"/>
            <a:ext cx="2504141" cy="852381"/>
          </a:xfrm>
          <a:prstGeom prst="wedgeRectCallout">
            <a:avLst>
              <a:gd name="adj1" fmla="val -82997"/>
              <a:gd name="adj2" fmla="val 41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solidFill>
                  <a:schemeClr val="tx1"/>
                </a:solidFill>
              </a:rPr>
              <a:t>Green-Marl</a:t>
            </a:r>
            <a:r>
              <a:rPr kumimoji="1" lang="ja-JP" altLang="en-US" sz="1200" dirty="0" smtClean="0">
                <a:solidFill>
                  <a:schemeClr val="tx1"/>
                </a:solidFill>
              </a:rPr>
              <a:t>の時のグラフ指定の全部更新は使えなくて、</a:t>
            </a:r>
            <a:endParaRPr kumimoji="1" lang="en-US" altLang="ja-JP" sz="1200" dirty="0" smtClean="0">
              <a:solidFill>
                <a:schemeClr val="tx1"/>
              </a:solidFill>
            </a:endParaRPr>
          </a:p>
          <a:p>
            <a:pPr algn="ctr"/>
            <a:r>
              <a:rPr kumimoji="1" lang="en-US" altLang="ja-JP" sz="1200" dirty="0" err="1" smtClean="0">
                <a:solidFill>
                  <a:schemeClr val="tx1"/>
                </a:solidFill>
              </a:rPr>
              <a:t>setAll</a:t>
            </a:r>
            <a:r>
              <a:rPr kumimoji="1" lang="ja-JP" altLang="en-US" sz="1200" dirty="0" smtClean="0">
                <a:solidFill>
                  <a:schemeClr val="tx1"/>
                </a:solidFill>
              </a:rPr>
              <a:t>メソッドで全部セット</a:t>
            </a:r>
            <a:endParaRPr kumimoji="1" lang="en-US" altLang="ja-JP" sz="1200" dirty="0" smtClean="0">
              <a:solidFill>
                <a:schemeClr val="tx1"/>
              </a:solidFill>
            </a:endParaRPr>
          </a:p>
        </p:txBody>
      </p:sp>
      <p:sp>
        <p:nvSpPr>
          <p:cNvPr id="14" name="四角形吹き出し 13"/>
          <p:cNvSpPr/>
          <p:nvPr/>
        </p:nvSpPr>
        <p:spPr>
          <a:xfrm>
            <a:off x="8962699" y="4203763"/>
            <a:ext cx="2504141" cy="852381"/>
          </a:xfrm>
          <a:prstGeom prst="wedgeRectCallout">
            <a:avLst>
              <a:gd name="adj1" fmla="val -92560"/>
              <a:gd name="adj2" fmla="val -35346"/>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smtClean="0">
                <a:solidFill>
                  <a:schemeClr val="tx1"/>
                </a:solidFill>
              </a:rPr>
              <a:t>BFS </a:t>
            </a:r>
            <a:r>
              <a:rPr kumimoji="1" lang="ja-JP" altLang="en-US" sz="1200" dirty="0" smtClean="0">
                <a:solidFill>
                  <a:schemeClr val="tx1"/>
                </a:solidFill>
              </a:rPr>
              <a:t>探索も風味は似てるけど</a:t>
            </a:r>
            <a:endParaRPr kumimoji="1" lang="en-US" altLang="ja-JP" sz="1200" dirty="0" smtClean="0">
              <a:solidFill>
                <a:schemeClr val="tx1"/>
              </a:solidFill>
            </a:endParaRPr>
          </a:p>
          <a:p>
            <a:pPr algn="ctr"/>
            <a:r>
              <a:rPr kumimoji="1" lang="en-US" altLang="ja-JP" sz="1200" dirty="0" smtClean="0">
                <a:solidFill>
                  <a:schemeClr val="tx1"/>
                </a:solidFill>
              </a:rPr>
              <a:t>forward </a:t>
            </a:r>
            <a:r>
              <a:rPr kumimoji="1" lang="ja-JP" altLang="en-US" sz="1200" dirty="0" smtClean="0">
                <a:solidFill>
                  <a:schemeClr val="tx1"/>
                </a:solidFill>
              </a:rPr>
              <a:t>メソッドでぐるぐる</a:t>
            </a:r>
            <a:endParaRPr kumimoji="1" lang="en-US" altLang="ja-JP" sz="1200" dirty="0" smtClean="0">
              <a:solidFill>
                <a:schemeClr val="tx1"/>
              </a:solidFill>
            </a:endParaRPr>
          </a:p>
        </p:txBody>
      </p:sp>
    </p:spTree>
    <p:extLst>
      <p:ext uri="{BB962C8B-B14F-4D97-AF65-F5344CB8AC3E}">
        <p14:creationId xmlns:p14="http://schemas.microsoft.com/office/powerpoint/2010/main" val="259186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Green-Marl </a:t>
            </a:r>
            <a:r>
              <a:rPr kumimoji="1" lang="ja-JP" altLang="en-US" dirty="0" smtClean="0"/>
              <a:t>と </a:t>
            </a:r>
            <a:r>
              <a:rPr kumimoji="1" lang="en-US" altLang="ja-JP" dirty="0" smtClean="0"/>
              <a:t>PGX </a:t>
            </a:r>
            <a:r>
              <a:rPr kumimoji="1" lang="ja-JP" altLang="en-US" dirty="0" smtClean="0"/>
              <a:t> </a:t>
            </a:r>
            <a:r>
              <a:rPr kumimoji="1" lang="en-US" altLang="ja-JP" dirty="0" smtClean="0"/>
              <a:t>Algorithm API</a:t>
            </a:r>
            <a:br>
              <a:rPr kumimoji="1" lang="en-US" altLang="ja-JP" dirty="0" smtClean="0"/>
            </a:br>
            <a:r>
              <a:rPr lang="ja-JP" altLang="en-US" dirty="0" smtClean="0"/>
              <a:t>媒介</a:t>
            </a:r>
            <a:r>
              <a:rPr lang="ja-JP" altLang="en-US" dirty="0"/>
              <a:t>中心性</a:t>
            </a:r>
            <a:endParaRPr kumimoji="1" lang="ja-JP" altLang="en-US" dirty="0"/>
          </a:p>
        </p:txBody>
      </p:sp>
      <p:sp>
        <p:nvSpPr>
          <p:cNvPr id="4" name="テキスト プレースホルダー 3"/>
          <p:cNvSpPr>
            <a:spLocks noGrp="1"/>
          </p:cNvSpPr>
          <p:nvPr>
            <p:ph type="body" idx="1"/>
          </p:nvPr>
        </p:nvSpPr>
        <p:spPr/>
        <p:txBody>
          <a:bodyPr/>
          <a:lstStyle/>
          <a:p>
            <a:endParaRPr kumimoji="1" lang="ja-JP" altLang="en-US"/>
          </a:p>
        </p:txBody>
      </p:sp>
      <p:sp>
        <p:nvSpPr>
          <p:cNvPr id="5" name="スライド番号プレースホルダー 4"/>
          <p:cNvSpPr>
            <a:spLocks noGrp="1"/>
          </p:cNvSpPr>
          <p:nvPr>
            <p:ph type="sldNum" sz="quarter" idx="11"/>
          </p:nvPr>
        </p:nvSpPr>
        <p:spPr/>
        <p:txBody>
          <a:bodyPr/>
          <a:lstStyle/>
          <a:p>
            <a:fld id="{C51EAA63-D034-42AE-91FA-B13B9518C7BE}" type="slidenum">
              <a:rPr lang="en-US" altLang="ja-JP" smtClean="0"/>
              <a:pPr/>
              <a:t>18</a:t>
            </a:fld>
            <a:endParaRPr lang="ja-JP" altLang="en-US" dirty="0"/>
          </a:p>
        </p:txBody>
      </p:sp>
      <p:sp>
        <p:nvSpPr>
          <p:cNvPr id="7" name="正方形/長方形 6"/>
          <p:cNvSpPr/>
          <p:nvPr/>
        </p:nvSpPr>
        <p:spPr>
          <a:xfrm>
            <a:off x="321374" y="2188552"/>
            <a:ext cx="4536504" cy="3544704"/>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procedure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bc_full</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(graph G;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nodeProp</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&lt;double&gt;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bc</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endPar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endParaRP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G.bc</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0; // Initialize</a:t>
            </a:r>
          </a:p>
          <a:p>
            <a:pPr>
              <a:lnSpc>
                <a:spcPct val="90000"/>
              </a:lnSpc>
            </a:pPr>
            <a:endPar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endParaRP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foreach</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(s: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G.nodes</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temporary values per vertex</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nodeProperty</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&lt;double&gt; sigma;</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nodeProperty</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&lt;double&gt; delta;</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G.sigma</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0;</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s.sigma</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1;</a:t>
            </a:r>
          </a:p>
          <a:p>
            <a:pPr>
              <a:lnSpc>
                <a:spcPct val="90000"/>
              </a:lnSpc>
            </a:pPr>
            <a:endPar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endParaRP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BFS order iteration from s</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inBFS</a:t>
            </a:r>
            <a:r>
              <a:rPr kumimoji="1" lang="en-US" altLang="ja-JP" sz="1050" b="1" dirty="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(v: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G.nodes</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from s) (v != s) {</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Summing over BFS parents</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v.sigma</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sum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w:v.upNbrs</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w.sigma</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050" b="1" dirty="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inReverse</a:t>
            </a:r>
            <a:r>
              <a:rPr kumimoji="1" lang="en-US" altLang="ja-JP" sz="1050" b="1" dirty="0">
                <a:solidFill>
                  <a:srgbClr val="FFFF00"/>
                </a:solidFill>
                <a:latin typeface="HGｺﾞｼｯｸM" panose="020B0609000000000000" pitchFamily="49" charset="-128"/>
                <a:ea typeface="HGｺﾞｼｯｸM" panose="020B0609000000000000" pitchFamily="49" charset="-128"/>
                <a:cs typeface="Courier New" panose="02070309020205020404" pitchFamily="49" charset="0"/>
              </a:rPr>
              <a:t> (v != s) </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Reverse-BFS order iteration to s</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Summing over BFS children</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v.delta</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sum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w:v.downNbrs</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{(1 +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w.delta</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w.sigma</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v.sigma</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v.bc</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v.delta</a:t>
            </a: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 // accumulate </a:t>
            </a:r>
            <a:r>
              <a:rPr kumimoji="1" lang="en-US" altLang="ja-JP" sz="1050" b="1" dirty="0" err="1">
                <a:latin typeface="HGｺﾞｼｯｸM" panose="020B0609000000000000" pitchFamily="49" charset="-128"/>
                <a:ea typeface="HGｺﾞｼｯｸM" panose="020B0609000000000000" pitchFamily="49" charset="-128"/>
                <a:cs typeface="Courier New" panose="02070309020205020404" pitchFamily="49" charset="0"/>
              </a:rPr>
              <a:t>bc</a:t>
            </a:r>
            <a:endPar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endParaRP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  }</a:t>
            </a:r>
          </a:p>
          <a:p>
            <a:pPr>
              <a:lnSpc>
                <a:spcPct val="90000"/>
              </a:lnSpc>
            </a:pPr>
            <a:r>
              <a:rPr kumimoji="1" lang="en-US" altLang="ja-JP" sz="1050" b="1" dirty="0">
                <a:latin typeface="HGｺﾞｼｯｸM" panose="020B0609000000000000" pitchFamily="49" charset="-128"/>
                <a:ea typeface="HGｺﾞｼｯｸM" panose="020B0609000000000000" pitchFamily="49" charset="-128"/>
                <a:cs typeface="Courier New" panose="02070309020205020404" pitchFamily="49" charset="0"/>
              </a:rPr>
              <a:t>}</a:t>
            </a:r>
            <a:endParaRPr kumimoji="1" lang="ja-JP" altLang="en-US" sz="1050" b="1" dirty="0">
              <a:latin typeface="HGｺﾞｼｯｸM" panose="020B0609000000000000" pitchFamily="49" charset="-128"/>
              <a:ea typeface="HGｺﾞｼｯｸM" panose="020B0609000000000000" pitchFamily="49" charset="-128"/>
              <a:cs typeface="Courier New" panose="02070309020205020404" pitchFamily="49" charset="0"/>
            </a:endParaRPr>
          </a:p>
        </p:txBody>
      </p:sp>
      <p:sp>
        <p:nvSpPr>
          <p:cNvPr id="8" name="正方形/長方形 7"/>
          <p:cNvSpPr/>
          <p:nvPr/>
        </p:nvSpPr>
        <p:spPr>
          <a:xfrm>
            <a:off x="5070160" y="2166915"/>
            <a:ext cx="7000915" cy="3842029"/>
          </a:xfrm>
          <a:prstGeom prst="rect">
            <a:avLst/>
          </a:prstGeom>
          <a:solidFill>
            <a:srgbClr val="0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GraphAlgorithm</a:t>
            </a:r>
            <a:endParaRPr kumimoji="1" lang="en-US" altLang="ja-JP" sz="1100" b="1" dirty="0">
              <a:solidFill>
                <a:schemeClr val="bg1"/>
              </a:solidFill>
              <a:latin typeface="HGｺﾞｼｯｸM" panose="020B0609000000000000" pitchFamily="49" charset="-128"/>
              <a:ea typeface="HGｺﾞｼｯｸM" panose="020B0609000000000000" pitchFamily="49" charset="-128"/>
            </a:endParaRP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public class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BetweennessCentrality</a:t>
            </a: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public void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bcFull</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PgxGraph</a:t>
            </a:r>
            <a:r>
              <a:rPr kumimoji="1" lang="en-US" altLang="ja-JP" sz="1100" b="1" dirty="0">
                <a:solidFill>
                  <a:schemeClr val="bg1"/>
                </a:solidFill>
                <a:latin typeface="HGｺﾞｼｯｸM" panose="020B0609000000000000" pitchFamily="49" charset="-128"/>
                <a:ea typeface="HGｺﾞｼｯｸM" panose="020B0609000000000000" pitchFamily="49" charset="-128"/>
              </a:rPr>
              <a:t> g, @Out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VertexProperty</a:t>
            </a:r>
            <a:r>
              <a:rPr kumimoji="1" lang="en-US" altLang="ja-JP" sz="1100" b="1" dirty="0">
                <a:solidFill>
                  <a:schemeClr val="bg1"/>
                </a:solidFill>
                <a:latin typeface="HGｺﾞｼｯｸM" panose="020B0609000000000000" pitchFamily="49" charset="-128"/>
                <a:ea typeface="HGｺﾞｼｯｸM" panose="020B0609000000000000" pitchFamily="49" charset="-128"/>
              </a:rPr>
              <a:t>&lt;Double&gt;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bc</a:t>
            </a: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bc.setAll</a:t>
            </a:r>
            <a:r>
              <a:rPr kumimoji="1" lang="en-US" altLang="ja-JP" sz="1100" b="1" dirty="0">
                <a:solidFill>
                  <a:schemeClr val="bg1"/>
                </a:solidFill>
                <a:latin typeface="HGｺﾞｼｯｸM" panose="020B0609000000000000" pitchFamily="49" charset="-128"/>
                <a:ea typeface="HGｺﾞｼｯｸM" panose="020B0609000000000000" pitchFamily="49" charset="-128"/>
              </a:rPr>
              <a:t>(0d); // Initialize</a:t>
            </a:r>
          </a:p>
          <a:p>
            <a:pPr>
              <a:lnSpc>
                <a:spcPct val="90000"/>
              </a:lnSpc>
            </a:pPr>
            <a:endParaRPr kumimoji="1" lang="en-US" altLang="ja-JP" sz="1100" b="1" dirty="0">
              <a:solidFill>
                <a:schemeClr val="bg1"/>
              </a:solidFill>
              <a:latin typeface="HGｺﾞｼｯｸM" panose="020B0609000000000000" pitchFamily="49" charset="-128"/>
              <a:ea typeface="HGｺﾞｼｯｸM" panose="020B0609000000000000" pitchFamily="49" charset="-128"/>
            </a:endParaRP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g.getVertices</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forEach</a:t>
            </a:r>
            <a:r>
              <a:rPr kumimoji="1" lang="en-US" altLang="ja-JP" sz="1100" b="1" dirty="0">
                <a:solidFill>
                  <a:schemeClr val="bg1"/>
                </a:solidFill>
                <a:latin typeface="HGｺﾞｼｯｸM" panose="020B0609000000000000" pitchFamily="49" charset="-128"/>
                <a:ea typeface="HGｺﾞｼｯｸM" panose="020B0609000000000000" pitchFamily="49" charset="-128"/>
              </a:rPr>
              <a:t>(s -&gt;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 temporary values per vertex</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VertexProperty</a:t>
            </a:r>
            <a:r>
              <a:rPr kumimoji="1" lang="en-US" altLang="ja-JP" sz="1100" b="1" dirty="0">
                <a:solidFill>
                  <a:schemeClr val="bg1"/>
                </a:solidFill>
                <a:latin typeface="HGｺﾞｼｯｸM" panose="020B0609000000000000" pitchFamily="49" charset="-128"/>
                <a:ea typeface="HGｺﾞｼｯｸM" panose="020B0609000000000000" pitchFamily="49" charset="-128"/>
              </a:rPr>
              <a:t>&lt;Double&gt; sigma =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VertexProperty.create</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VertexProperty</a:t>
            </a:r>
            <a:r>
              <a:rPr kumimoji="1" lang="en-US" altLang="ja-JP" sz="1100" b="1" dirty="0">
                <a:solidFill>
                  <a:schemeClr val="bg1"/>
                </a:solidFill>
                <a:latin typeface="HGｺﾞｼｯｸM" panose="020B0609000000000000" pitchFamily="49" charset="-128"/>
                <a:ea typeface="HGｺﾞｼｯｸM" panose="020B0609000000000000" pitchFamily="49" charset="-128"/>
              </a:rPr>
              <a:t>&lt;Double&gt; delta =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VertexProperty.create</a:t>
            </a: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sigma.setAll</a:t>
            </a:r>
            <a:r>
              <a:rPr kumimoji="1" lang="en-US" altLang="ja-JP" sz="1100" b="1" dirty="0">
                <a:solidFill>
                  <a:schemeClr val="bg1"/>
                </a:solidFill>
                <a:latin typeface="HGｺﾞｼｯｸM" panose="020B0609000000000000" pitchFamily="49" charset="-128"/>
                <a:ea typeface="HGｺﾞｼｯｸM" panose="020B0609000000000000" pitchFamily="49" charset="-128"/>
              </a:rPr>
              <a:t>(0d);</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sigma.set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(s, 1d);</a:t>
            </a:r>
          </a:p>
          <a:p>
            <a:pPr>
              <a:lnSpc>
                <a:spcPct val="90000"/>
              </a:lnSpc>
            </a:pPr>
            <a:endParaRPr kumimoji="1" lang="en-US" altLang="ja-JP" sz="1100" b="1" dirty="0">
              <a:solidFill>
                <a:schemeClr val="bg1"/>
              </a:solidFill>
              <a:latin typeface="HGｺﾞｼｯｸM" panose="020B0609000000000000" pitchFamily="49" charset="-128"/>
              <a:ea typeface="HGｺﾞｼｯｸM" panose="020B0609000000000000" pitchFamily="49" charset="-128"/>
            </a:endParaRP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 BFS order iteration from s</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rgbClr val="FFFF00"/>
                </a:solidFill>
                <a:latin typeface="HGｺﾞｼｯｸM" panose="020B0609000000000000" pitchFamily="49" charset="-128"/>
                <a:ea typeface="HGｺﾞｼｯｸM" panose="020B0609000000000000" pitchFamily="49" charset="-128"/>
              </a:rPr>
              <a:t>inBFS</a:t>
            </a:r>
            <a:r>
              <a:rPr kumimoji="1" lang="en-US" altLang="ja-JP" sz="1100" b="1" dirty="0">
                <a:solidFill>
                  <a:srgbClr val="FFFF00"/>
                </a:solidFill>
                <a:latin typeface="HGｺﾞｼｯｸM" panose="020B0609000000000000" pitchFamily="49" charset="-128"/>
                <a:ea typeface="HGｺﾞｼｯｸM" panose="020B0609000000000000" pitchFamily="49" charset="-128"/>
              </a:rPr>
              <a:t>(</a:t>
            </a:r>
            <a:r>
              <a:rPr kumimoji="1" lang="en-US" altLang="ja-JP" sz="1100" b="1" dirty="0">
                <a:solidFill>
                  <a:schemeClr val="bg1"/>
                </a:solidFill>
                <a:latin typeface="HGｺﾞｼｯｸM" panose="020B0609000000000000" pitchFamily="49" charset="-128"/>
                <a:ea typeface="HGｺﾞｼｯｸM" panose="020B0609000000000000" pitchFamily="49" charset="-128"/>
              </a:rPr>
              <a:t>g, s)</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.filter(v -&gt; v != s)</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.forward(v -&gt;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sigma.set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(v,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v.getUpNeighbors</a:t>
            </a:r>
            <a:r>
              <a:rPr kumimoji="1" lang="en-US" altLang="ja-JP" sz="1100" b="1" dirty="0">
                <a:solidFill>
                  <a:schemeClr val="bg1"/>
                </a:solidFill>
                <a:latin typeface="HGｺﾞｼｯｸM" panose="020B0609000000000000" pitchFamily="49" charset="-128"/>
                <a:ea typeface="HGｺﾞｼｯｸM" panose="020B0609000000000000" pitchFamily="49" charset="-128"/>
              </a:rPr>
              <a:t>().sum(sigma)))</a:t>
            </a:r>
          </a:p>
          <a:p>
            <a:pPr>
              <a:lnSpc>
                <a:spcPct val="90000"/>
              </a:lnSpc>
            </a:pPr>
            <a:r>
              <a:rPr kumimoji="1" lang="en-US" altLang="ja-JP" sz="1100" b="1" dirty="0">
                <a:solidFill>
                  <a:srgbClr val="FFFF00"/>
                </a:solidFill>
                <a:latin typeface="HGｺﾞｼｯｸM" panose="020B0609000000000000" pitchFamily="49" charset="-128"/>
                <a:ea typeface="HGｺﾞｼｯｸM" panose="020B0609000000000000" pitchFamily="49" charset="-128"/>
              </a:rPr>
              <a:t>          .</a:t>
            </a:r>
            <a:r>
              <a:rPr kumimoji="1" lang="en-US" altLang="ja-JP" sz="1100" b="1" dirty="0" err="1">
                <a:solidFill>
                  <a:srgbClr val="FFFF00"/>
                </a:solidFill>
                <a:latin typeface="HGｺﾞｼｯｸM" panose="020B0609000000000000" pitchFamily="49" charset="-128"/>
                <a:ea typeface="HGｺﾞｼｯｸM" panose="020B0609000000000000" pitchFamily="49" charset="-128"/>
              </a:rPr>
              <a:t>backwardFilter</a:t>
            </a:r>
            <a:r>
              <a:rPr kumimoji="1" lang="en-US" altLang="ja-JP" sz="1100" b="1" dirty="0">
                <a:solidFill>
                  <a:srgbClr val="FFFF00"/>
                </a:solidFill>
                <a:latin typeface="HGｺﾞｼｯｸM" panose="020B0609000000000000" pitchFamily="49" charset="-128"/>
                <a:ea typeface="HGｺﾞｼｯｸM" panose="020B0609000000000000" pitchFamily="49" charset="-128"/>
              </a:rPr>
              <a:t>(v -&gt; v != s)</a:t>
            </a:r>
          </a:p>
          <a:p>
            <a:pPr>
              <a:lnSpc>
                <a:spcPct val="90000"/>
              </a:lnSpc>
            </a:pPr>
            <a:r>
              <a:rPr kumimoji="1" lang="en-US" altLang="ja-JP" sz="1100" b="1" dirty="0">
                <a:solidFill>
                  <a:srgbClr val="FFFF00"/>
                </a:solidFill>
                <a:latin typeface="HGｺﾞｼｯｸM" panose="020B0609000000000000" pitchFamily="49" charset="-128"/>
                <a:ea typeface="HGｺﾞｼｯｸM" panose="020B0609000000000000" pitchFamily="49" charset="-128"/>
              </a:rPr>
              <a:t>          .backward(v -&gt;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delta.set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(v,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v.getDownNeighbors</a:t>
            </a:r>
            <a:r>
              <a:rPr kumimoji="1" lang="en-US" altLang="ja-JP" sz="1100" b="1" dirty="0">
                <a:solidFill>
                  <a:schemeClr val="bg1"/>
                </a:solidFill>
                <a:latin typeface="HGｺﾞｼｯｸM" panose="020B0609000000000000" pitchFamily="49" charset="-128"/>
                <a:ea typeface="HGｺﾞｼｯｸM" panose="020B0609000000000000" pitchFamily="49" charset="-128"/>
              </a:rPr>
              <a:t>().sum(w -&gt; (1 +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delta.get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(w)) /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sigma.get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(w)) *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sigma.get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(v));</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bc.reduceAdd</a:t>
            </a:r>
            <a:r>
              <a:rPr kumimoji="1" lang="en-US" altLang="ja-JP" sz="1100" b="1" dirty="0">
                <a:solidFill>
                  <a:schemeClr val="bg1"/>
                </a:solidFill>
                <a:latin typeface="HGｺﾞｼｯｸM" panose="020B0609000000000000" pitchFamily="49" charset="-128"/>
                <a:ea typeface="HGｺﾞｼｯｸM" panose="020B0609000000000000" pitchFamily="49" charset="-128"/>
              </a:rPr>
              <a:t>(v, </a:t>
            </a:r>
            <a:r>
              <a:rPr kumimoji="1" lang="en-US" altLang="ja-JP" sz="1100" b="1" dirty="0" err="1">
                <a:solidFill>
                  <a:schemeClr val="bg1"/>
                </a:solidFill>
                <a:latin typeface="HGｺﾞｼｯｸM" panose="020B0609000000000000" pitchFamily="49" charset="-128"/>
                <a:ea typeface="HGｺﾞｼｯｸM" panose="020B0609000000000000" pitchFamily="49" charset="-128"/>
              </a:rPr>
              <a:t>delta.get</a:t>
            </a:r>
            <a:r>
              <a:rPr kumimoji="1" lang="en-US" altLang="ja-JP" sz="1100" b="1" dirty="0">
                <a:solidFill>
                  <a:schemeClr val="bg1"/>
                </a:solidFill>
                <a:latin typeface="HGｺﾞｼｯｸM" panose="020B0609000000000000" pitchFamily="49" charset="-128"/>
                <a:ea typeface="HGｺﾞｼｯｸM" panose="020B0609000000000000" pitchFamily="49" charset="-128"/>
              </a:rPr>
              <a:t>(v));</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  }</a:t>
            </a:r>
          </a:p>
          <a:p>
            <a:pPr>
              <a:lnSpc>
                <a:spcPct val="90000"/>
              </a:lnSpc>
            </a:pPr>
            <a:r>
              <a:rPr kumimoji="1" lang="en-US" altLang="ja-JP" sz="1100" b="1" dirty="0">
                <a:solidFill>
                  <a:schemeClr val="bg1"/>
                </a:solidFill>
                <a:latin typeface="HGｺﾞｼｯｸM" panose="020B0609000000000000" pitchFamily="49" charset="-128"/>
                <a:ea typeface="HGｺﾞｼｯｸM" panose="020B0609000000000000" pitchFamily="49" charset="-128"/>
              </a:rPr>
              <a:t>}</a:t>
            </a:r>
            <a:endParaRPr kumimoji="1" lang="ja-JP" altLang="en-US" sz="1100" dirty="0">
              <a:solidFill>
                <a:schemeClr val="bg1"/>
              </a:solidFill>
              <a:latin typeface="HGｺﾞｼｯｸM" panose="020B0609000000000000" pitchFamily="49" charset="-128"/>
              <a:ea typeface="HGｺﾞｼｯｸM" panose="020B0609000000000000" pitchFamily="49" charset="-128"/>
            </a:endParaRPr>
          </a:p>
        </p:txBody>
      </p:sp>
      <p:sp>
        <p:nvSpPr>
          <p:cNvPr id="9" name="テキスト ボックス 8"/>
          <p:cNvSpPr txBox="1"/>
          <p:nvPr/>
        </p:nvSpPr>
        <p:spPr>
          <a:xfrm>
            <a:off x="321374" y="1709715"/>
            <a:ext cx="3202475" cy="914400"/>
          </a:xfrm>
          <a:prstGeom prst="rect">
            <a:avLst/>
          </a:prstGeom>
          <a:noFill/>
        </p:spPr>
        <p:txBody>
          <a:bodyPr wrap="none" lIns="0" tIns="0" rIns="0" bIns="0" rtlCol="0">
            <a:noAutofit/>
          </a:bodyPr>
          <a:lstStyle/>
          <a:p>
            <a:pPr>
              <a:lnSpc>
                <a:spcPct val="90000"/>
              </a:lnSpc>
            </a:pPr>
            <a:r>
              <a:rPr kumimoji="1" lang="en-US" altLang="ja-JP" sz="2400" b="1" dirty="0" smtClean="0"/>
              <a:t>Green-Marl code:</a:t>
            </a:r>
            <a:endParaRPr kumimoji="1" lang="ja-JP" altLang="en-US" sz="2400" b="1" dirty="0"/>
          </a:p>
        </p:txBody>
      </p:sp>
      <p:sp>
        <p:nvSpPr>
          <p:cNvPr id="10" name="テキスト ボックス 9"/>
          <p:cNvSpPr txBox="1"/>
          <p:nvPr/>
        </p:nvSpPr>
        <p:spPr>
          <a:xfrm>
            <a:off x="5070161" y="1718164"/>
            <a:ext cx="914400" cy="914400"/>
          </a:xfrm>
          <a:prstGeom prst="rect">
            <a:avLst/>
          </a:prstGeom>
          <a:noFill/>
        </p:spPr>
        <p:txBody>
          <a:bodyPr wrap="none" lIns="0" tIns="0" rIns="0" bIns="0" rtlCol="0">
            <a:noAutofit/>
          </a:bodyPr>
          <a:lstStyle/>
          <a:p>
            <a:pPr>
              <a:lnSpc>
                <a:spcPct val="90000"/>
              </a:lnSpc>
            </a:pPr>
            <a:r>
              <a:rPr kumimoji="1" lang="en-US" altLang="ja-JP" sz="2400" b="1" dirty="0" smtClean="0"/>
              <a:t>Graph Algorithm  API code:</a:t>
            </a:r>
            <a:endParaRPr kumimoji="1" lang="ja-JP" altLang="en-US" sz="2400" b="1" dirty="0"/>
          </a:p>
        </p:txBody>
      </p:sp>
      <p:sp>
        <p:nvSpPr>
          <p:cNvPr id="11" name="正方形/長方形 10"/>
          <p:cNvSpPr/>
          <p:nvPr/>
        </p:nvSpPr>
        <p:spPr>
          <a:xfrm>
            <a:off x="107614" y="5792919"/>
            <a:ext cx="4972880" cy="694861"/>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コメント込み</a:t>
            </a:r>
            <a:r>
              <a:rPr kumimoji="1" lang="en-US" altLang="ja-JP" dirty="0" smtClean="0">
                <a:latin typeface="Meiryo UI" panose="020B0604030504040204" pitchFamily="50" charset="-128"/>
                <a:ea typeface="Meiryo UI" panose="020B0604030504040204" pitchFamily="50" charset="-128"/>
              </a:rPr>
              <a:t>):468</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a:p>
            <a:pPr algn="ctr">
              <a:lnSpc>
                <a:spcPct val="90000"/>
              </a:lnSpc>
            </a:pPr>
            <a:r>
              <a:rPr kumimoji="1" lang="ja-JP" altLang="en-US" dirty="0">
                <a:latin typeface="Meiryo UI" panose="020B0604030504040204" pitchFamily="50" charset="-128"/>
                <a:ea typeface="Meiryo UI" panose="020B0604030504040204" pitchFamily="50" charset="-128"/>
              </a:rPr>
              <a:t>空白改行除去時の文字数</a:t>
            </a:r>
            <a:r>
              <a:rPr kumimoji="1" lang="en-US" altLang="ja-JP" dirty="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コメント</a:t>
            </a:r>
            <a:r>
              <a:rPr kumimoji="1" lang="ja-JP" altLang="en-US" dirty="0" smtClean="0">
                <a:latin typeface="Meiryo UI" panose="020B0604030504040204" pitchFamily="50" charset="-128"/>
                <a:ea typeface="Meiryo UI" panose="020B0604030504040204" pitchFamily="50" charset="-128"/>
              </a:rPr>
              <a:t>無し</a:t>
            </a:r>
            <a:r>
              <a:rPr kumimoji="1" lang="en-US" altLang="ja-JP"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338</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a:latin typeface="Meiryo UI" panose="020B0604030504040204" pitchFamily="50" charset="-128"/>
              <a:ea typeface="Meiryo UI" panose="020B0604030504040204" pitchFamily="50" charset="-128"/>
            </a:endParaRPr>
          </a:p>
        </p:txBody>
      </p:sp>
      <p:sp>
        <p:nvSpPr>
          <p:cNvPr id="12" name="正方形/長方形 11"/>
          <p:cNvSpPr/>
          <p:nvPr/>
        </p:nvSpPr>
        <p:spPr>
          <a:xfrm>
            <a:off x="5724855" y="5816139"/>
            <a:ext cx="5472608" cy="682903"/>
          </a:xfrm>
          <a:prstGeom prst="rect">
            <a:avLst/>
          </a:prstGeom>
          <a:solidFill>
            <a:schemeClr val="accent3">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dirty="0" smtClean="0">
                <a:latin typeface="Meiryo UI" panose="020B0604030504040204" pitchFamily="50" charset="-128"/>
                <a:ea typeface="Meiryo UI" panose="020B0604030504040204" pitchFamily="50" charset="-128"/>
              </a:rPr>
              <a:t>空白改行除去時の文字数</a:t>
            </a:r>
            <a:r>
              <a:rPr kumimoji="1" lang="en-US" altLang="ja-JP" dirty="0" smtClean="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コメント込み</a:t>
            </a:r>
            <a:r>
              <a:rPr kumimoji="1" lang="en-US" altLang="ja-JP" dirty="0" smtClean="0">
                <a:latin typeface="Meiryo UI" panose="020B0604030504040204" pitchFamily="50" charset="-128"/>
                <a:ea typeface="Meiryo UI" panose="020B0604030504040204" pitchFamily="50" charset="-128"/>
              </a:rPr>
              <a:t>):661</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smtClean="0">
              <a:latin typeface="Meiryo UI" panose="020B0604030504040204" pitchFamily="50" charset="-128"/>
              <a:ea typeface="Meiryo UI" panose="020B0604030504040204" pitchFamily="50" charset="-128"/>
            </a:endParaRPr>
          </a:p>
          <a:p>
            <a:pPr algn="ctr">
              <a:lnSpc>
                <a:spcPct val="90000"/>
              </a:lnSpc>
            </a:pPr>
            <a:r>
              <a:rPr kumimoji="1" lang="ja-JP" altLang="en-US" dirty="0">
                <a:latin typeface="Meiryo UI" panose="020B0604030504040204" pitchFamily="50" charset="-128"/>
                <a:ea typeface="Meiryo UI" panose="020B0604030504040204" pitchFamily="50" charset="-128"/>
              </a:rPr>
              <a:t>空白改行除去時の文字数</a:t>
            </a:r>
            <a:r>
              <a:rPr kumimoji="1" lang="en-US" altLang="ja-JP" dirty="0">
                <a:latin typeface="Meiryo UI" panose="020B0604030504040204" pitchFamily="50" charset="-128"/>
                <a:ea typeface="Meiryo UI" panose="020B0604030504040204" pitchFamily="50" charset="-128"/>
              </a:rPr>
              <a:t>(</a:t>
            </a:r>
            <a:r>
              <a:rPr kumimoji="1" lang="ja-JP" altLang="en-US" dirty="0" smtClean="0">
                <a:latin typeface="Meiryo UI" panose="020B0604030504040204" pitchFamily="50" charset="-128"/>
                <a:ea typeface="Meiryo UI" panose="020B0604030504040204" pitchFamily="50" charset="-128"/>
              </a:rPr>
              <a:t>コメント</a:t>
            </a:r>
            <a:r>
              <a:rPr kumimoji="1" lang="ja-JP" altLang="en-US" dirty="0">
                <a:latin typeface="Meiryo UI" panose="020B0604030504040204" pitchFamily="50" charset="-128"/>
                <a:ea typeface="Meiryo UI" panose="020B0604030504040204" pitchFamily="50" charset="-128"/>
              </a:rPr>
              <a:t>無</a:t>
            </a:r>
            <a:r>
              <a:rPr kumimoji="1" lang="ja-JP" altLang="en-US" dirty="0" smtClean="0">
                <a:latin typeface="Meiryo UI" panose="020B0604030504040204" pitchFamily="50" charset="-128"/>
                <a:ea typeface="Meiryo UI" panose="020B0604030504040204" pitchFamily="50" charset="-128"/>
              </a:rPr>
              <a:t>し</a:t>
            </a:r>
            <a:r>
              <a:rPr kumimoji="1" lang="en-US" altLang="ja-JP" dirty="0" smtClean="0">
                <a:latin typeface="Meiryo UI" panose="020B0604030504040204" pitchFamily="50" charset="-128"/>
                <a:ea typeface="Meiryo UI" panose="020B0604030504040204" pitchFamily="50" charset="-128"/>
              </a:rPr>
              <a:t>):</a:t>
            </a:r>
            <a:r>
              <a:rPr kumimoji="1" lang="en-US" altLang="ja-JP" dirty="0" smtClean="0">
                <a:latin typeface="Meiryo UI" panose="020B0604030504040204" pitchFamily="50" charset="-128"/>
                <a:ea typeface="Meiryo UI" panose="020B0604030504040204" pitchFamily="50" charset="-128"/>
              </a:rPr>
              <a:t>545</a:t>
            </a:r>
            <a:r>
              <a:rPr kumimoji="1" lang="ja-JP" altLang="en-US" dirty="0" smtClean="0">
                <a:latin typeface="Meiryo UI" panose="020B0604030504040204" pitchFamily="50" charset="-128"/>
                <a:ea typeface="Meiryo UI" panose="020B0604030504040204" pitchFamily="50" charset="-128"/>
              </a:rPr>
              <a:t>文字</a:t>
            </a:r>
            <a:endParaRPr kumimoji="1"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740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Green-Marl -&gt; PGX Algorithm </a:t>
            </a:r>
            <a:r>
              <a:rPr lang="ja-JP" altLang="en-US" dirty="0" smtClean="0"/>
              <a:t>感想</a:t>
            </a:r>
            <a:endParaRPr kumimoji="1" lang="ja-JP" altLang="en-US" dirty="0"/>
          </a:p>
        </p:txBody>
      </p:sp>
      <p:sp>
        <p:nvSpPr>
          <p:cNvPr id="3" name="テキスト プレースホルダー 2"/>
          <p:cNvSpPr>
            <a:spLocks noGrp="1"/>
          </p:cNvSpPr>
          <p:nvPr>
            <p:ph type="body" idx="1"/>
          </p:nvPr>
        </p:nvSpPr>
        <p:spPr>
          <a:xfrm>
            <a:off x="767894" y="2288559"/>
            <a:ext cx="10655109" cy="3360372"/>
          </a:xfrm>
        </p:spPr>
        <p:txBody>
          <a:bodyPr/>
          <a:lstStyle/>
          <a:p>
            <a:r>
              <a:rPr lang="ja-JP" altLang="en-US" sz="2000" b="1" dirty="0" smtClean="0">
                <a:latin typeface="メイリオ" panose="020B0604030504040204" pitchFamily="50" charset="-128"/>
                <a:ea typeface="メイリオ" panose="020B0604030504040204" pitchFamily="50" charset="-128"/>
              </a:rPr>
              <a:t>コード書き</a:t>
            </a:r>
            <a:r>
              <a:rPr lang="ja-JP" altLang="en-US" sz="2000" b="1" dirty="0" err="1" smtClean="0">
                <a:latin typeface="メイリオ" panose="020B0604030504040204" pitchFamily="50" charset="-128"/>
                <a:ea typeface="メイリオ" panose="020B0604030504040204" pitchFamily="50" charset="-128"/>
              </a:rPr>
              <a:t>っぷり</a:t>
            </a:r>
            <a:endParaRPr kumimoji="1" lang="en-US" altLang="ja-JP" sz="2000" b="1" dirty="0" smtClean="0">
              <a:latin typeface="メイリオ" panose="020B0604030504040204" pitchFamily="50" charset="-128"/>
              <a:ea typeface="メイリオ" panose="020B0604030504040204" pitchFamily="50" charset="-128"/>
            </a:endParaRPr>
          </a:p>
          <a:p>
            <a:r>
              <a:rPr kumimoji="1" lang="ja-JP" altLang="en-US" dirty="0" smtClean="0">
                <a:latin typeface="メイリオ" panose="020B0604030504040204" pitchFamily="50" charset="-128"/>
                <a:ea typeface="メイリオ" panose="020B0604030504040204" pitchFamily="50" charset="-128"/>
              </a:rPr>
              <a:t>・ロジック的な差異はほとんどない</a:t>
            </a:r>
            <a:endParaRPr kumimoji="1" lang="en-US" altLang="ja-JP" dirty="0" smtClean="0">
              <a:latin typeface="メイリオ" panose="020B0604030504040204" pitchFamily="50" charset="-128"/>
              <a:ea typeface="メイリオ" panose="020B0604030504040204" pitchFamily="50" charset="-128"/>
            </a:endParaRPr>
          </a:p>
          <a:p>
            <a:r>
              <a:rPr kumimoji="1" lang="ja-JP" altLang="en-US" dirty="0" smtClean="0">
                <a:latin typeface="メイリオ" panose="020B0604030504040204" pitchFamily="50" charset="-128"/>
                <a:ea typeface="メイリオ" panose="020B0604030504040204" pitchFamily="50" charset="-128"/>
              </a:rPr>
              <a:t>・</a:t>
            </a:r>
            <a:r>
              <a:rPr kumimoji="1" lang="en-US" altLang="ja-JP" dirty="0" smtClean="0">
                <a:latin typeface="メイリオ" panose="020B0604030504040204" pitchFamily="50" charset="-128"/>
                <a:ea typeface="メイリオ" panose="020B0604030504040204" pitchFamily="50" charset="-128"/>
              </a:rPr>
              <a:t>Java</a:t>
            </a:r>
            <a:r>
              <a:rPr kumimoji="1" lang="ja-JP" altLang="en-US" dirty="0" smtClean="0">
                <a:latin typeface="メイリオ" panose="020B0604030504040204" pitchFamily="50" charset="-128"/>
                <a:ea typeface="メイリオ" panose="020B0604030504040204" pitchFamily="50" charset="-128"/>
              </a:rPr>
              <a:t>風なため、メソッド名</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クラス名</a:t>
            </a:r>
            <a:r>
              <a:rPr kumimoji="1" lang="en-US" altLang="ja-JP" dirty="0" smtClean="0">
                <a:latin typeface="メイリオ" panose="020B0604030504040204" pitchFamily="50" charset="-128"/>
                <a:ea typeface="メイリオ" panose="020B0604030504040204" pitchFamily="50" charset="-128"/>
              </a:rPr>
              <a:t>/</a:t>
            </a:r>
            <a:r>
              <a:rPr kumimoji="1" lang="ja-JP" altLang="en-US" dirty="0" smtClean="0">
                <a:latin typeface="メイリオ" panose="020B0604030504040204" pitchFamily="50" charset="-128"/>
                <a:ea typeface="メイリオ" panose="020B0604030504040204" pitchFamily="50" charset="-128"/>
              </a:rPr>
              <a:t>変数名</a:t>
            </a:r>
            <a:r>
              <a:rPr lang="ja-JP" altLang="en-US" dirty="0" smtClean="0">
                <a:latin typeface="メイリオ" panose="020B0604030504040204" pitchFamily="50" charset="-128"/>
                <a:ea typeface="メイリオ" panose="020B0604030504040204" pitchFamily="50" charset="-128"/>
              </a:rPr>
              <a:t>が冗長になり、</a:t>
            </a:r>
            <a:r>
              <a:rPr kumimoji="1" lang="ja-JP" altLang="en-US" dirty="0" smtClean="0">
                <a:latin typeface="メイリオ" panose="020B0604030504040204" pitchFamily="50" charset="-128"/>
                <a:ea typeface="メイリオ" panose="020B0604030504040204" pitchFamily="50" charset="-128"/>
              </a:rPr>
              <a:t>どうしても打鍵数が増える</a:t>
            </a:r>
            <a:endParaRPr kumimoji="1"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       ⇒ 僕みたく </a:t>
            </a:r>
            <a:r>
              <a:rPr lang="en-US" altLang="ja-JP" dirty="0" smtClean="0">
                <a:latin typeface="メイリオ" panose="020B0604030504040204" pitchFamily="50" charset="-128"/>
                <a:ea typeface="メイリオ" panose="020B0604030504040204" pitchFamily="50" charset="-128"/>
              </a:rPr>
              <a:t>vi</a:t>
            </a:r>
            <a:r>
              <a:rPr lang="ja-JP" altLang="en-US" dirty="0" smtClean="0">
                <a:latin typeface="メイリオ" panose="020B0604030504040204" pitchFamily="50" charset="-128"/>
                <a:ea typeface="メイリオ" panose="020B0604030504040204" pitchFamily="50" charset="-128"/>
              </a:rPr>
              <a:t>とかで書いてる人は特に顕著</a:t>
            </a:r>
            <a:r>
              <a:rPr lang="ja-JP" altLang="en-US" dirty="0" err="1" smtClean="0">
                <a:latin typeface="メイリオ" panose="020B0604030504040204" pitchFamily="50" charset="-128"/>
                <a:ea typeface="メイリオ" panose="020B0604030504040204" pitchFamily="50" charset="-128"/>
              </a:rPr>
              <a:t>、、</a:t>
            </a:r>
            <a:endParaRPr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a:t>
            </a:r>
            <a:r>
              <a:rPr lang="en-US" altLang="ja-JP" dirty="0" smtClean="0">
                <a:latin typeface="メイリオ" panose="020B0604030504040204" pitchFamily="50" charset="-128"/>
                <a:ea typeface="メイリオ" panose="020B0604030504040204" pitchFamily="50" charset="-128"/>
              </a:rPr>
              <a:t>Java</a:t>
            </a:r>
            <a:r>
              <a:rPr lang="ja-JP" altLang="en-US" dirty="0" smtClean="0">
                <a:latin typeface="メイリオ" panose="020B0604030504040204" pitchFamily="50" charset="-128"/>
                <a:ea typeface="メイリオ" panose="020B0604030504040204" pitchFamily="50" charset="-128"/>
              </a:rPr>
              <a:t>開発環境などを使って</a:t>
            </a:r>
            <a:r>
              <a:rPr lang="ja-JP" altLang="en-US" b="1" dirty="0" smtClean="0">
                <a:latin typeface="メイリオ" panose="020B0604030504040204" pitchFamily="50" charset="-128"/>
                <a:ea typeface="メイリオ" panose="020B0604030504040204" pitchFamily="50" charset="-128"/>
              </a:rPr>
              <a:t>コード補完</a:t>
            </a:r>
            <a:r>
              <a:rPr lang="ja-JP" altLang="en-US" dirty="0" smtClean="0">
                <a:latin typeface="メイリオ" panose="020B0604030504040204" pitchFamily="50" charset="-128"/>
                <a:ea typeface="メイリオ" panose="020B0604030504040204" pitchFamily="50" charset="-128"/>
              </a:rPr>
              <a:t>ができる環境であれば、</a:t>
            </a:r>
            <a:r>
              <a:rPr lang="en-US" altLang="ja-JP" dirty="0" smtClean="0">
                <a:latin typeface="メイリオ" panose="020B0604030504040204" pitchFamily="50" charset="-128"/>
                <a:ea typeface="メイリオ" panose="020B0604030504040204" pitchFamily="50" charset="-128"/>
              </a:rPr>
              <a:t>Green-Marl</a:t>
            </a:r>
            <a:r>
              <a:rPr lang="ja-JP" altLang="en-US" dirty="0" smtClean="0">
                <a:latin typeface="メイリオ" panose="020B0604030504040204" pitchFamily="50" charset="-128"/>
                <a:ea typeface="メイリオ" panose="020B0604030504040204" pitchFamily="50" charset="-128"/>
              </a:rPr>
              <a:t>はコード補完が無いので打鍵数は同等程度</a:t>
            </a:r>
            <a:r>
              <a:rPr lang="ja-JP" altLang="en-US" dirty="0">
                <a:latin typeface="メイリオ" panose="020B0604030504040204" pitchFamily="50" charset="-128"/>
                <a:ea typeface="メイリオ" panose="020B0604030504040204" pitchFamily="50" charset="-128"/>
              </a:rPr>
              <a:t>以下</a:t>
            </a:r>
            <a:r>
              <a:rPr lang="ja-JP" altLang="en-US" dirty="0" smtClean="0">
                <a:latin typeface="メイリオ" panose="020B0604030504040204" pitchFamily="50" charset="-128"/>
                <a:ea typeface="メイリオ" panose="020B0604030504040204" pitchFamily="50" charset="-128"/>
              </a:rPr>
              <a:t>に抑えられる可能性がある</a:t>
            </a:r>
            <a:endParaRPr kumimoji="1" lang="en-US" altLang="ja-JP" dirty="0">
              <a:latin typeface="メイリオ" panose="020B0604030504040204" pitchFamily="50" charset="-128"/>
              <a:ea typeface="メイリオ" panose="020B0604030504040204" pitchFamily="50" charset="-128"/>
            </a:endParaRPr>
          </a:p>
          <a:p>
            <a:endParaRPr lang="en-US" altLang="ja-JP" sz="2000" b="1" dirty="0" smtClean="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コードの</a:t>
            </a:r>
            <a:r>
              <a:rPr lang="ja-JP" altLang="en-US" sz="2000" b="1" dirty="0" err="1" smtClean="0">
                <a:latin typeface="メイリオ" panose="020B0604030504040204" pitchFamily="50" charset="-128"/>
                <a:ea typeface="メイリオ" panose="020B0604030504040204" pitchFamily="50" charset="-128"/>
              </a:rPr>
              <a:t>読みっぷり</a:t>
            </a:r>
            <a:endParaRPr kumimoji="1" lang="en-US" altLang="ja-JP" sz="2000" b="1"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・メソッド</a:t>
            </a:r>
            <a:r>
              <a:rPr kumimoji="1" lang="ja-JP" altLang="en-US" dirty="0" smtClean="0">
                <a:latin typeface="メイリオ" panose="020B0604030504040204" pitchFamily="50" charset="-128"/>
                <a:ea typeface="メイリオ" panose="020B0604030504040204" pitchFamily="50" charset="-128"/>
              </a:rPr>
              <a:t>つなぎより、ブロックの方が好きな僕には </a:t>
            </a:r>
            <a:r>
              <a:rPr kumimoji="1" lang="en-US" altLang="ja-JP" dirty="0" smtClean="0">
                <a:latin typeface="メイリオ" panose="020B0604030504040204" pitchFamily="50" charset="-128"/>
                <a:ea typeface="メイリオ" panose="020B0604030504040204" pitchFamily="50" charset="-128"/>
              </a:rPr>
              <a:t>Green-Marl</a:t>
            </a:r>
            <a:r>
              <a:rPr kumimoji="1" lang="ja-JP" altLang="en-US" dirty="0" smtClean="0">
                <a:latin typeface="メイリオ" panose="020B0604030504040204" pitchFamily="50" charset="-128"/>
                <a:ea typeface="メイリオ" panose="020B0604030504040204" pitchFamily="50" charset="-128"/>
              </a:rPr>
              <a:t>の方が構造は見やすい</a:t>
            </a:r>
            <a:endParaRPr kumimoji="1" lang="en-US" altLang="ja-JP" dirty="0" smtClean="0">
              <a:latin typeface="メイリオ" panose="020B0604030504040204" pitchFamily="50" charset="-128"/>
              <a:ea typeface="メイリオ" panose="020B0604030504040204" pitchFamily="50" charset="-128"/>
            </a:endParaRPr>
          </a:p>
          <a:p>
            <a:r>
              <a:rPr lang="ja-JP" altLang="en-US" dirty="0" smtClean="0">
                <a:latin typeface="メイリオ" panose="020B0604030504040204" pitchFamily="50" charset="-128"/>
                <a:ea typeface="メイリオ" panose="020B0604030504040204" pitchFamily="50" charset="-128"/>
              </a:rPr>
              <a:t>・逆に変数名などは宣言的で習慣的に長くつけがちな </a:t>
            </a:r>
            <a:r>
              <a:rPr lang="en-US" altLang="ja-JP" dirty="0" smtClean="0">
                <a:latin typeface="メイリオ" panose="020B0604030504040204" pitchFamily="50" charset="-128"/>
                <a:ea typeface="メイリオ" panose="020B0604030504040204" pitchFamily="50" charset="-128"/>
              </a:rPr>
              <a:t>Java</a:t>
            </a:r>
            <a:r>
              <a:rPr lang="ja-JP" altLang="en-US" dirty="0" smtClean="0">
                <a:latin typeface="メイリオ" panose="020B0604030504040204" pitchFamily="50" charset="-128"/>
                <a:ea typeface="メイリオ" panose="020B0604030504040204" pitchFamily="50" charset="-128"/>
              </a:rPr>
              <a:t>の方が見やすい</a:t>
            </a:r>
            <a:endParaRPr lang="en-US" altLang="ja-JP" dirty="0" smtClean="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r>
              <a:rPr lang="ja-JP" altLang="en-US" sz="2000" b="1" dirty="0" smtClean="0">
                <a:latin typeface="メイリオ" panose="020B0604030504040204" pitchFamily="50" charset="-128"/>
                <a:ea typeface="メイリオ" panose="020B0604030504040204" pitchFamily="50" charset="-128"/>
              </a:rPr>
              <a:t>移植</a:t>
            </a:r>
            <a:r>
              <a:rPr lang="ja-JP" altLang="en-US" sz="2000" b="1" dirty="0" err="1" smtClean="0">
                <a:latin typeface="メイリオ" panose="020B0604030504040204" pitchFamily="50" charset="-128"/>
                <a:ea typeface="メイリオ" panose="020B0604030504040204" pitchFamily="50" charset="-128"/>
              </a:rPr>
              <a:t>っぷり</a:t>
            </a:r>
            <a:endParaRPr lang="en-US" altLang="ja-JP" sz="2000" b="1" dirty="0" smtClean="0">
              <a:latin typeface="メイリオ" panose="020B0604030504040204" pitchFamily="50" charset="-128"/>
              <a:ea typeface="メイリオ" panose="020B0604030504040204" pitchFamily="50" charset="-128"/>
            </a:endParaRPr>
          </a:p>
          <a:p>
            <a:r>
              <a:rPr kumimoji="1" lang="ja-JP" altLang="en-US" sz="2000" b="1" dirty="0" smtClean="0">
                <a:latin typeface="メイリオ" panose="020B0604030504040204" pitchFamily="50" charset="-128"/>
                <a:ea typeface="メイリオ" panose="020B0604030504040204" pitchFamily="50" charset="-128"/>
              </a:rPr>
              <a:t>・</a:t>
            </a:r>
            <a:r>
              <a:rPr kumimoji="1" lang="ja-JP" altLang="en-US" sz="1800" dirty="0" smtClean="0">
                <a:latin typeface="メイリオ" panose="020B0604030504040204" pitchFamily="50" charset="-128"/>
                <a:ea typeface="メイリオ" panose="020B0604030504040204" pitchFamily="50" charset="-128"/>
              </a:rPr>
              <a:t>大きな構造は変わらないとはいえ、ブロックをメソッドに置き換えるので普通の置換では、やりにくい</a:t>
            </a:r>
            <a:r>
              <a:rPr lang="ja-JP" altLang="en-US" sz="1800" dirty="0" smtClean="0">
                <a:latin typeface="メイリオ" panose="020B0604030504040204" pitchFamily="50" charset="-128"/>
                <a:ea typeface="メイリオ" panose="020B0604030504040204" pitchFamily="50" charset="-128"/>
              </a:rPr>
              <a:t>。ルール化も面倒で結局手書きで直すことになる気配。</a:t>
            </a:r>
            <a:endParaRPr kumimoji="1" lang="ja-JP" altLang="en-US" sz="1800" dirty="0">
              <a:latin typeface="メイリオ" panose="020B0604030504040204" pitchFamily="50" charset="-128"/>
              <a:ea typeface="メイリオ" panose="020B0604030504040204" pitchFamily="50" charset="-128"/>
            </a:endParaRPr>
          </a:p>
        </p:txBody>
      </p:sp>
      <p:sp>
        <p:nvSpPr>
          <p:cNvPr id="4" name="フッター プレースホルダー 3"/>
          <p:cNvSpPr>
            <a:spLocks noGrp="1"/>
          </p:cNvSpPr>
          <p:nvPr>
            <p:ph type="ftr" sz="quarter" idx="10"/>
          </p:nvPr>
        </p:nvSpPr>
        <p:spPr/>
        <p:txBody>
          <a:bodyPr/>
          <a:lstStyle/>
          <a:p>
            <a:r>
              <a:rPr lang="en-US" smtClean="0"/>
              <a:t>Confidential – © 2019 Oracle Internal/Restricted/Highly Restricted</a:t>
            </a:r>
            <a:endParaRPr lang="en-US" dirty="0"/>
          </a:p>
        </p:txBody>
      </p:sp>
      <p:sp>
        <p:nvSpPr>
          <p:cNvPr id="5" name="スライド番号プレースホルダー 4"/>
          <p:cNvSpPr>
            <a:spLocks noGrp="1"/>
          </p:cNvSpPr>
          <p:nvPr>
            <p:ph type="sldNum" sz="quarter" idx="11"/>
          </p:nvPr>
        </p:nvSpPr>
        <p:spPr/>
        <p:txBody>
          <a:bodyPr/>
          <a:lstStyle/>
          <a:p>
            <a:fld id="{7C371504-33D9-B044-8C50-620C44A06CB1}" type="slidenum">
              <a:rPr lang="en-US" smtClean="0"/>
              <a:pPr/>
              <a:t>19</a:t>
            </a:fld>
            <a:endParaRPr lang="en-US" dirty="0"/>
          </a:p>
        </p:txBody>
      </p:sp>
    </p:spTree>
    <p:extLst>
      <p:ext uri="{BB962C8B-B14F-4D97-AF65-F5344CB8AC3E}">
        <p14:creationId xmlns:p14="http://schemas.microsoft.com/office/powerpoint/2010/main" val="417004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 xmlns:a16="http://schemas.microsoft.com/office/drawing/2014/main" id="{2A3B19A2-302A-1A47-94F9-13B5BAEC2BDF}"/>
              </a:ext>
            </a:extLst>
          </p:cNvPr>
          <p:cNvSpPr>
            <a:spLocks noGrp="1"/>
          </p:cNvSpPr>
          <p:nvPr>
            <p:ph type="body" idx="1"/>
          </p:nvPr>
        </p:nvSpPr>
        <p:spPr>
          <a:xfrm>
            <a:off x="767895" y="2288856"/>
            <a:ext cx="10479066" cy="2024296"/>
          </a:xfrm>
        </p:spPr>
        <p:txBody>
          <a:bodyPr/>
          <a:lstStyle/>
          <a:p>
            <a:pPr lvl="0"/>
            <a:r>
              <a:rPr lang="ja-JP" altLang="en-US" dirty="0">
                <a:latin typeface="Noto Sans JP Regular" panose="020B0500000000000000" pitchFamily="34" charset="-128"/>
                <a:ea typeface="Noto Sans JP Regular" panose="020B0500000000000000" pitchFamily="34" charset="-128"/>
              </a:rPr>
              <a:t>以下の事項は、弊社の一般的な製品の方向性に関する概要を説明するものです。また、情報提供を唯一の目的とするものであり、いかなる契約にも組み込むことはできません。以下の事項は、マテリアルやコード、機能を提供することをコミットメント（確約）するものではないため、購買決定を行う際の判断材料になさらないで下さい。</a:t>
            </a:r>
            <a:endParaRPr lang="en-US" altLang="ja-JP" dirty="0">
              <a:latin typeface="Noto Sans JP Regular" panose="020B0500000000000000" pitchFamily="34" charset="-128"/>
              <a:ea typeface="Noto Sans JP Regular" panose="020B0500000000000000" pitchFamily="34" charset="-128"/>
            </a:endParaRPr>
          </a:p>
          <a:p>
            <a:pPr lvl="0"/>
            <a:endParaRPr lang="en-US" altLang="ja-JP" dirty="0">
              <a:latin typeface="Noto Sans JP Regular" panose="020B0500000000000000" pitchFamily="34" charset="-128"/>
              <a:ea typeface="Noto Sans JP Regular" panose="020B0500000000000000" pitchFamily="34" charset="-128"/>
            </a:endParaRPr>
          </a:p>
          <a:p>
            <a:pPr lvl="0"/>
            <a:r>
              <a:rPr lang="ja-JP" altLang="en-US" dirty="0">
                <a:latin typeface="Noto Sans JP Regular" panose="020B0500000000000000" pitchFamily="34" charset="-128"/>
                <a:ea typeface="Noto Sans JP Regular" panose="020B0500000000000000" pitchFamily="34" charset="-128"/>
              </a:rPr>
              <a:t>オラクル製品に関して記載されている機能の開発、リリースおよび時期については、弊社の裁量により決定されます。</a:t>
            </a:r>
            <a:endParaRPr lang="en-US" altLang="ja-JP" dirty="0">
              <a:latin typeface="Noto Sans JP Regular" panose="020B0500000000000000" pitchFamily="34" charset="-128"/>
              <a:ea typeface="Noto Sans JP Regular" panose="020B0500000000000000" pitchFamily="34" charset="-128"/>
            </a:endParaRPr>
          </a:p>
          <a:p>
            <a:pPr lvl="0"/>
            <a:endParaRPr lang="en-US" altLang="ja-JP" dirty="0">
              <a:latin typeface="Noto Sans JP Regular" panose="020B0500000000000000" pitchFamily="34" charset="-128"/>
              <a:ea typeface="Noto Sans JP Regular" panose="020B0500000000000000" pitchFamily="34" charset="-128"/>
            </a:endParaRPr>
          </a:p>
          <a:p>
            <a:pPr lvl="0"/>
            <a:endParaRPr lang="en-US" altLang="ja-JP" dirty="0">
              <a:latin typeface="Noto Sans JP Regular" panose="020B0500000000000000" pitchFamily="34" charset="-128"/>
              <a:ea typeface="Noto Sans JP Regular" panose="020B0500000000000000" pitchFamily="34" charset="-128"/>
            </a:endParaRPr>
          </a:p>
          <a:p>
            <a:r>
              <a:rPr lang="en-US" altLang="ja-JP" dirty="0">
                <a:latin typeface="Noto Sans JP Regular" panose="020B0500000000000000" pitchFamily="34" charset="-128"/>
                <a:ea typeface="Noto Sans JP Regular" panose="020B0500000000000000" pitchFamily="34" charset="-128"/>
              </a:rPr>
              <a:t>Oracle</a:t>
            </a:r>
            <a:r>
              <a:rPr lang="ja-JP" altLang="en-US" dirty="0">
                <a:latin typeface="Noto Sans JP Regular" panose="020B0500000000000000" pitchFamily="34" charset="-128"/>
                <a:ea typeface="Noto Sans JP Regular" panose="020B0500000000000000" pitchFamily="34" charset="-128"/>
              </a:rPr>
              <a:t>と</a:t>
            </a:r>
            <a:r>
              <a:rPr lang="en-US" altLang="ja-JP" dirty="0">
                <a:latin typeface="Noto Sans JP Regular" panose="020B0500000000000000" pitchFamily="34" charset="-128"/>
                <a:ea typeface="Noto Sans JP Regular" panose="020B0500000000000000" pitchFamily="34" charset="-128"/>
              </a:rPr>
              <a:t>Java</a:t>
            </a:r>
            <a:r>
              <a:rPr lang="ja-JP" altLang="en-US" dirty="0">
                <a:latin typeface="Noto Sans JP Regular" panose="020B0500000000000000" pitchFamily="34" charset="-128"/>
                <a:ea typeface="Noto Sans JP Regular" panose="020B0500000000000000" pitchFamily="34" charset="-128"/>
              </a:rPr>
              <a:t>は、</a:t>
            </a:r>
            <a:r>
              <a:rPr lang="en-US" altLang="ja-JP" dirty="0">
                <a:latin typeface="Noto Sans JP Regular" panose="020B0500000000000000" pitchFamily="34" charset="-128"/>
                <a:ea typeface="Noto Sans JP Regular" panose="020B0500000000000000" pitchFamily="34" charset="-128"/>
              </a:rPr>
              <a:t>Oracle Corporation </a:t>
            </a:r>
            <a:r>
              <a:rPr lang="ja-JP" altLang="en-US" dirty="0">
                <a:latin typeface="Noto Sans JP Regular" panose="020B0500000000000000" pitchFamily="34" charset="-128"/>
                <a:ea typeface="Noto Sans JP Regular" panose="020B0500000000000000" pitchFamily="34" charset="-128"/>
              </a:rPr>
              <a:t>及びその子会社、関連会社の米国及びその他の国における登録商標です。</a:t>
            </a:r>
          </a:p>
          <a:p>
            <a:r>
              <a:rPr lang="ja-JP" altLang="en-US" dirty="0">
                <a:latin typeface="Noto Sans JP Regular" panose="020B0500000000000000" pitchFamily="34" charset="-128"/>
                <a:ea typeface="Noto Sans JP Regular" panose="020B0500000000000000" pitchFamily="34" charset="-128"/>
              </a:rPr>
              <a:t>文中の社名、商品名等は各社の商標または登録商標である場合があります。</a:t>
            </a:r>
          </a:p>
        </p:txBody>
      </p:sp>
      <p:sp>
        <p:nvSpPr>
          <p:cNvPr id="5" name="Slide Number Placeholder 4">
            <a:extLst>
              <a:ext uri="{FF2B5EF4-FFF2-40B4-BE49-F238E27FC236}">
                <a16:creationId xmlns="" xmlns:a16="http://schemas.microsoft.com/office/drawing/2014/main" id="{F8FBC627-6A8A-5844-8889-EAB2360ED1AE}"/>
              </a:ext>
            </a:extLst>
          </p:cNvPr>
          <p:cNvSpPr>
            <a:spLocks noGrp="1"/>
          </p:cNvSpPr>
          <p:nvPr>
            <p:ph type="sldNum" sz="quarter" idx="11"/>
          </p:nvPr>
        </p:nvSpPr>
        <p:spPr>
          <a:xfrm>
            <a:off x="633456" y="6348958"/>
            <a:ext cx="386342" cy="365030"/>
          </a:xfrm>
        </p:spPr>
        <p:txBody>
          <a:bodyPr/>
          <a:lstStyle/>
          <a:p>
            <a:fld id="{7C371504-33D9-B044-8C50-620C44A06CB1}" type="slidenum">
              <a:rPr lang="en-US" smtClean="0"/>
              <a:pPr/>
              <a:t>2</a:t>
            </a:fld>
            <a:endParaRPr lang="en-US"/>
          </a:p>
        </p:txBody>
      </p:sp>
      <p:sp>
        <p:nvSpPr>
          <p:cNvPr id="4" name="Footer Placeholder 3">
            <a:extLst>
              <a:ext uri="{FF2B5EF4-FFF2-40B4-BE49-F238E27FC236}">
                <a16:creationId xmlns="" xmlns:a16="http://schemas.microsoft.com/office/drawing/2014/main" id="{6C0DD422-7CE5-44B8-B26D-04B85F4107D3}"/>
              </a:ext>
            </a:extLst>
          </p:cNvPr>
          <p:cNvSpPr>
            <a:spLocks noGrp="1"/>
          </p:cNvSpPr>
          <p:nvPr>
            <p:ph type="ftr" sz="quarter" idx="10"/>
          </p:nvPr>
        </p:nvSpPr>
        <p:spPr/>
        <p:txBody>
          <a:bodyPr/>
          <a:lstStyle/>
          <a:p>
            <a:r>
              <a:rPr lang="en-US" altLang="ja-JP" dirty="0"/>
              <a:t>Copyright © 2019 </a:t>
            </a:r>
            <a:r>
              <a:rPr lang="en" altLang="ja-JP" dirty="0"/>
              <a:t>Oracle and/or its affiliates. All rights reserved.  </a:t>
            </a:r>
            <a:endParaRPr lang="en-US" altLang="ja-JP" dirty="0"/>
          </a:p>
        </p:txBody>
      </p:sp>
      <p:sp>
        <p:nvSpPr>
          <p:cNvPr id="6" name="Text Placeholder 2">
            <a:extLst>
              <a:ext uri="{FF2B5EF4-FFF2-40B4-BE49-F238E27FC236}">
                <a16:creationId xmlns="" xmlns:a16="http://schemas.microsoft.com/office/drawing/2014/main" id="{2A3B19A2-302A-1A47-94F9-13B5BAEC2BDF}"/>
              </a:ext>
            </a:extLst>
          </p:cNvPr>
          <p:cNvSpPr txBox="1">
            <a:spLocks/>
          </p:cNvSpPr>
          <p:nvPr/>
        </p:nvSpPr>
        <p:spPr>
          <a:xfrm>
            <a:off x="826627" y="5152028"/>
            <a:ext cx="9885260" cy="678696"/>
          </a:xfrm>
          <a:prstGeom prst="rect">
            <a:avLst/>
          </a:prstGeom>
        </p:spPr>
        <p:txBody>
          <a:bodyPr vert="horz" lIns="0" tIns="45708" rIns="0" bIns="45708" rtlCol="0">
            <a:noAutofit/>
          </a:bodyPr>
          <a:lstStyle>
            <a:lvl1pPr marL="0" indent="0" algn="l" defTabSz="914400" rtl="0" eaLnBrk="1" latinLnBrk="0" hangingPunct="1">
              <a:lnSpc>
                <a:spcPct val="100000"/>
              </a:lnSpc>
              <a:spcBef>
                <a:spcPts val="0"/>
              </a:spcBef>
              <a:buFont typeface="Arial" panose="020B0604020202020204" pitchFamily="34" charset="0"/>
              <a:buNone/>
              <a:defRPr kumimoji="1"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kumimoji="1" sz="2000" b="0" i="0" kern="1200">
                <a:solidFill>
                  <a:schemeClr val="tx1">
                    <a:tint val="75000"/>
                  </a:schemeClr>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kumimoji="1" sz="1800" b="0" i="0" kern="1200">
                <a:solidFill>
                  <a:schemeClr val="tx1">
                    <a:tint val="75000"/>
                  </a:schemeClr>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kumimoji="1"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kumimoji="1" sz="1600" b="0" i="0" kern="1200">
                <a:solidFill>
                  <a:schemeClr val="tx1">
                    <a:tint val="75000"/>
                  </a:schemeClr>
                </a:solidFill>
                <a:latin typeface="Oracle Sans Light" panose="020B0403020204020204" pitchFamily="34" charset="0"/>
                <a:ea typeface="+mn-ea"/>
                <a:cs typeface="Oracle Sans Light" panose="020B04030202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endParaRPr lang="ja-JP" altLang="en-US" sz="1799" dirty="0">
              <a:latin typeface="Noto Sans JP Regular" panose="020B0500000000000000" pitchFamily="34" charset="-128"/>
              <a:ea typeface="Noto Sans JP Regular" panose="020B0500000000000000" pitchFamily="34" charset="-128"/>
            </a:endParaRPr>
          </a:p>
        </p:txBody>
      </p:sp>
    </p:spTree>
    <p:extLst>
      <p:ext uri="{BB962C8B-B14F-4D97-AF65-F5344CB8AC3E}">
        <p14:creationId xmlns:p14="http://schemas.microsoft.com/office/powerpoint/2010/main" val="226603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smtClean="0"/>
              <a:t>Green Marl</a:t>
            </a:r>
            <a:r>
              <a:rPr lang="ja-JP" altLang="en-US" dirty="0"/>
              <a:t> </a:t>
            </a:r>
            <a:r>
              <a:rPr lang="en-US" altLang="ja-JP" dirty="0" smtClean="0"/>
              <a:t>-&gt; Algorithm API </a:t>
            </a:r>
            <a:br>
              <a:rPr lang="en-US" altLang="ja-JP" dirty="0" smtClean="0"/>
            </a:br>
            <a:r>
              <a:rPr lang="ja-JP" altLang="en-US" dirty="0" smtClean="0"/>
              <a:t>利点</a:t>
            </a:r>
            <a:endParaRPr kumimoji="1" lang="ja-JP" altLang="en-US" dirty="0"/>
          </a:p>
        </p:txBody>
      </p:sp>
      <p:sp>
        <p:nvSpPr>
          <p:cNvPr id="6" name="コンテンツ プレースホルダー 5"/>
          <p:cNvSpPr>
            <a:spLocks noGrp="1"/>
          </p:cNvSpPr>
          <p:nvPr>
            <p:ph type="body" idx="1"/>
          </p:nvPr>
        </p:nvSpPr>
        <p:spPr>
          <a:xfrm>
            <a:off x="751766" y="1988840"/>
            <a:ext cx="10887262" cy="3888432"/>
          </a:xfrm>
        </p:spPr>
        <p:txBody>
          <a:bodyPr/>
          <a:lstStyle/>
          <a:p>
            <a:r>
              <a:rPr lang="ja-JP" altLang="en-US" sz="2400" b="1" dirty="0">
                <a:latin typeface="メイリオ" panose="020B0604030504040204" pitchFamily="50" charset="-128"/>
                <a:ea typeface="メイリオ" panose="020B0604030504040204" pitchFamily="50" charset="-128"/>
              </a:rPr>
              <a:t>製品版でサポート</a:t>
            </a:r>
            <a:r>
              <a:rPr lang="ja-JP" altLang="en-US" sz="2400" b="1" dirty="0" smtClean="0">
                <a:latin typeface="メイリオ" panose="020B0604030504040204" pitchFamily="50" charset="-128"/>
                <a:ea typeface="メイリオ" panose="020B0604030504040204" pitchFamily="50" charset="-128"/>
              </a:rPr>
              <a:t>される</a:t>
            </a:r>
            <a:endParaRPr lang="en-US" altLang="ja-JP" sz="2400" b="1" dirty="0" smtClean="0">
              <a:latin typeface="メイリオ" panose="020B0604030504040204" pitchFamily="50" charset="-128"/>
              <a:ea typeface="メイリオ" panose="020B0604030504040204" pitchFamily="50" charset="-128"/>
            </a:endParaRPr>
          </a:p>
          <a:p>
            <a:r>
              <a:rPr lang="en-US" altLang="ja-JP" sz="2400" b="1" dirty="0" smtClean="0">
                <a:latin typeface="メイリオ" panose="020B0604030504040204" pitchFamily="50" charset="-128"/>
                <a:ea typeface="メイリオ" panose="020B0604030504040204" pitchFamily="50" charset="-128"/>
              </a:rPr>
              <a:t>Java</a:t>
            </a:r>
            <a:r>
              <a:rPr lang="ja-JP" altLang="en-US" sz="2400" b="1" dirty="0" smtClean="0">
                <a:latin typeface="メイリオ" panose="020B0604030504040204" pitchFamily="50" charset="-128"/>
                <a:ea typeface="メイリオ" panose="020B0604030504040204" pitchFamily="50" charset="-128"/>
              </a:rPr>
              <a:t>風な</a:t>
            </a:r>
            <a:r>
              <a:rPr lang="en-US" altLang="ja-JP" sz="2400" b="1" dirty="0" smtClean="0">
                <a:latin typeface="メイリオ" panose="020B0604030504040204" pitchFamily="50" charset="-128"/>
                <a:ea typeface="メイリオ" panose="020B0604030504040204" pitchFamily="50" charset="-128"/>
              </a:rPr>
              <a:t>Green-Marl</a:t>
            </a:r>
            <a:r>
              <a:rPr lang="ja-JP" altLang="en-US" sz="2400" b="1" dirty="0" smtClean="0">
                <a:latin typeface="メイリオ" panose="020B0604030504040204" pitchFamily="50" charset="-128"/>
                <a:ea typeface="メイリオ" panose="020B0604030504040204" pitchFamily="50" charset="-128"/>
              </a:rPr>
              <a:t>風な 何とも言えない感じで書ける</a:t>
            </a:r>
            <a:endParaRPr lang="en-US" altLang="ja-JP" sz="2400" b="1" dirty="0">
              <a:latin typeface="メイリオ" panose="020B0604030504040204" pitchFamily="50" charset="-128"/>
              <a:ea typeface="メイリオ" panose="020B0604030504040204" pitchFamily="50" charset="-128"/>
            </a:endParaRPr>
          </a:p>
          <a:p>
            <a:r>
              <a:rPr kumimoji="1" lang="en-US" altLang="ja-JP" sz="2000" dirty="0" smtClean="0">
                <a:latin typeface="メイリオ" panose="020B0604030504040204" pitchFamily="50" charset="-128"/>
                <a:ea typeface="メイリオ" panose="020B0604030504040204" pitchFamily="50" charset="-128"/>
              </a:rPr>
              <a:t>          -&gt; Green-Marl</a:t>
            </a:r>
            <a:r>
              <a:rPr kumimoji="1" lang="ja-JP" altLang="en-US" sz="2000" dirty="0" smtClean="0">
                <a:latin typeface="メイリオ" panose="020B0604030504040204" pitchFamily="50" charset="-128"/>
                <a:ea typeface="メイリオ" panose="020B0604030504040204" pitchFamily="50" charset="-128"/>
              </a:rPr>
              <a:t>と大きく</a:t>
            </a:r>
            <a:r>
              <a:rPr kumimoji="1" lang="ja-JP" altLang="en-US" sz="2000" dirty="0" smtClean="0">
                <a:latin typeface="メイリオ" panose="020B0604030504040204" pitchFamily="50" charset="-128"/>
                <a:ea typeface="メイリオ" panose="020B0604030504040204" pitchFamily="50" charset="-128"/>
              </a:rPr>
              <a:t>構造</a:t>
            </a:r>
            <a:r>
              <a:rPr lang="ja-JP" altLang="en-US" sz="2000" dirty="0" smtClean="0">
                <a:latin typeface="メイリオ" panose="020B0604030504040204" pitchFamily="50" charset="-128"/>
                <a:ea typeface="メイリオ" panose="020B0604030504040204" pitchFamily="50" charset="-128"/>
              </a:rPr>
              <a:t>は変わらない</a:t>
            </a:r>
            <a:r>
              <a:rPr kumimoji="1" lang="ja-JP" altLang="en-US" sz="2000" dirty="0" smtClean="0">
                <a:latin typeface="メイリオ" panose="020B0604030504040204" pitchFamily="50" charset="-128"/>
                <a:ea typeface="メイリオ" panose="020B0604030504040204" pitchFamily="50" charset="-128"/>
              </a:rPr>
              <a:t>（テイストはかなり似てる）</a:t>
            </a:r>
            <a:endParaRPr kumimoji="1" lang="en-US" altLang="ja-JP" sz="2000" dirty="0" smtClean="0">
              <a:latin typeface="メイリオ" panose="020B0604030504040204" pitchFamily="50" charset="-128"/>
              <a:ea typeface="メイリオ" panose="020B0604030504040204" pitchFamily="50" charset="-128"/>
            </a:endParaRPr>
          </a:p>
          <a:p>
            <a:r>
              <a:rPr lang="en-US" altLang="ja-JP" sz="2400" b="1" dirty="0" smtClean="0">
                <a:latin typeface="メイリオ" panose="020B0604030504040204" pitchFamily="50" charset="-128"/>
                <a:ea typeface="メイリオ" panose="020B0604030504040204" pitchFamily="50" charset="-128"/>
              </a:rPr>
              <a:t>debug</a:t>
            </a:r>
            <a:r>
              <a:rPr lang="ja-JP" altLang="en-US" sz="2400" b="1" dirty="0" smtClean="0">
                <a:latin typeface="メイリオ" panose="020B0604030504040204" pitchFamily="50" charset="-128"/>
                <a:ea typeface="メイリオ" panose="020B0604030504040204" pitchFamily="50" charset="-128"/>
              </a:rPr>
              <a:t>コードなどは入れやすくなりそうな気がする</a:t>
            </a:r>
            <a:endParaRPr lang="en-US" altLang="ja-JP" sz="2400" b="1" dirty="0" smtClean="0">
              <a:latin typeface="メイリオ" panose="020B0604030504040204" pitchFamily="50" charset="-128"/>
              <a:ea typeface="メイリオ" panose="020B0604030504040204" pitchFamily="50" charset="-128"/>
            </a:endParaRPr>
          </a:p>
          <a:p>
            <a:r>
              <a:rPr kumimoji="1" lang="en-US" altLang="ja-JP" sz="1800" dirty="0" smtClean="0">
                <a:latin typeface="メイリオ" panose="020B0604030504040204" pitchFamily="50" charset="-128"/>
                <a:ea typeface="メイリオ" panose="020B0604030504040204" pitchFamily="50" charset="-128"/>
              </a:rPr>
              <a:t>	-&gt; SPEC</a:t>
            </a:r>
            <a:r>
              <a:rPr kumimoji="1" lang="ja-JP" altLang="en-US" sz="1800" dirty="0" smtClean="0">
                <a:latin typeface="メイリオ" panose="020B0604030504040204" pitchFamily="50" charset="-128"/>
                <a:ea typeface="メイリオ" panose="020B0604030504040204" pitchFamily="50" charset="-128"/>
              </a:rPr>
              <a:t>上、</a:t>
            </a:r>
            <a:r>
              <a:rPr kumimoji="1" lang="en-US" altLang="ja-JP" sz="1800" dirty="0" err="1" smtClean="0">
                <a:latin typeface="メイリオ" panose="020B0604030504040204" pitchFamily="50" charset="-128"/>
                <a:ea typeface="メイリオ" panose="020B0604030504040204" pitchFamily="50" charset="-128"/>
              </a:rPr>
              <a:t>System.out.println</a:t>
            </a:r>
            <a:r>
              <a:rPr kumimoji="1" lang="ja-JP" altLang="en-US" sz="1800" dirty="0" smtClean="0">
                <a:latin typeface="メイリオ" panose="020B0604030504040204" pitchFamily="50" charset="-128"/>
                <a:ea typeface="メイリオ" panose="020B0604030504040204" pitchFamily="50" charset="-128"/>
              </a:rPr>
              <a:t>等の</a:t>
            </a:r>
            <a:r>
              <a:rPr lang="ja-JP" altLang="en-US" sz="1800" dirty="0" smtClean="0">
                <a:latin typeface="メイリオ" panose="020B0604030504040204" pitchFamily="50" charset="-128"/>
                <a:ea typeface="メイリオ" panose="020B0604030504040204" pitchFamily="50" charset="-128"/>
              </a:rPr>
              <a:t>出力</a:t>
            </a:r>
            <a:r>
              <a:rPr kumimoji="1" lang="ja-JP" altLang="en-US" sz="1800" dirty="0" smtClean="0">
                <a:latin typeface="メイリオ" panose="020B0604030504040204" pitchFamily="50" charset="-128"/>
                <a:ea typeface="メイリオ" panose="020B0604030504040204" pitchFamily="50" charset="-128"/>
              </a:rPr>
              <a:t>は </a:t>
            </a:r>
            <a:r>
              <a:rPr kumimoji="1" lang="en-US" altLang="ja-JP" sz="1800" dirty="0" smtClean="0">
                <a:latin typeface="メイリオ" panose="020B0604030504040204" pitchFamily="50" charset="-128"/>
                <a:ea typeface="メイリオ" panose="020B0604030504040204" pitchFamily="50" charset="-128"/>
              </a:rPr>
              <a:t>PGX</a:t>
            </a:r>
            <a:r>
              <a:rPr kumimoji="1" lang="ja-JP" altLang="en-US" sz="1800" dirty="0" smtClean="0">
                <a:latin typeface="メイリオ" panose="020B0604030504040204" pitchFamily="50" charset="-128"/>
                <a:ea typeface="メイリオ" panose="020B0604030504040204" pitchFamily="50" charset="-128"/>
              </a:rPr>
              <a:t>実行側のログに出るらしいが未確認</a:t>
            </a:r>
            <a:endParaRPr kumimoji="1" lang="en-US" altLang="ja-JP" sz="2000" dirty="0" smtClean="0">
              <a:latin typeface="メイリオ" panose="020B0604030504040204" pitchFamily="50" charset="-128"/>
              <a:ea typeface="メイリオ" panose="020B0604030504040204" pitchFamily="50" charset="-128"/>
            </a:endParaRPr>
          </a:p>
          <a:p>
            <a:r>
              <a:rPr kumimoji="1" lang="en-US" altLang="ja-JP" sz="2400" b="1" dirty="0" smtClean="0">
                <a:latin typeface="メイリオ" panose="020B0604030504040204" pitchFamily="50" charset="-128"/>
                <a:ea typeface="メイリオ" panose="020B0604030504040204" pitchFamily="50" charset="-128"/>
              </a:rPr>
              <a:t>DSL Green-Marl</a:t>
            </a:r>
            <a:r>
              <a:rPr kumimoji="1" lang="ja-JP" altLang="en-US" sz="2400" b="1" dirty="0" smtClean="0">
                <a:latin typeface="メイリオ" panose="020B0604030504040204" pitchFamily="50" charset="-128"/>
                <a:ea typeface="メイリオ" panose="020B0604030504040204" pitchFamily="50" charset="-128"/>
              </a:rPr>
              <a:t>の</a:t>
            </a:r>
            <a:r>
              <a:rPr kumimoji="1" lang="ja-JP" altLang="en-US" sz="2400" b="1" dirty="0" smtClean="0">
                <a:latin typeface="メイリオ" panose="020B0604030504040204" pitchFamily="50" charset="-128"/>
                <a:ea typeface="メイリオ" panose="020B0604030504040204" pitchFamily="50" charset="-128"/>
              </a:rPr>
              <a:t>制限から</a:t>
            </a:r>
            <a:r>
              <a:rPr lang="ja-JP" altLang="en-US" sz="2400" b="1" dirty="0" smtClean="0">
                <a:latin typeface="メイリオ" panose="020B0604030504040204" pitchFamily="50" charset="-128"/>
                <a:ea typeface="メイリオ" panose="020B0604030504040204" pitchFamily="50" charset="-128"/>
              </a:rPr>
              <a:t>の</a:t>
            </a:r>
            <a:r>
              <a:rPr lang="ja-JP" altLang="en-US" sz="2400" b="1" dirty="0" smtClean="0">
                <a:latin typeface="メイリオ" panose="020B0604030504040204" pitchFamily="50" charset="-128"/>
                <a:ea typeface="メイリオ" panose="020B0604030504040204" pitchFamily="50" charset="-128"/>
              </a:rPr>
              <a:t>解放への道筋</a:t>
            </a:r>
            <a:endParaRPr lang="en-US" altLang="ja-JP" sz="2400" b="1" dirty="0" smtClean="0">
              <a:latin typeface="メイリオ" panose="020B0604030504040204" pitchFamily="50" charset="-128"/>
              <a:ea typeface="メイリオ" panose="020B0604030504040204" pitchFamily="50" charset="-128"/>
            </a:endParaRPr>
          </a:p>
          <a:p>
            <a:pPr lvl="1"/>
            <a:r>
              <a:rPr lang="en-US" altLang="ja-JP" sz="1800" b="1" dirty="0" smtClean="0">
                <a:solidFill>
                  <a:schemeClr val="accent1">
                    <a:lumMod val="50000"/>
                  </a:schemeClr>
                </a:solidFill>
                <a:latin typeface="メイリオ" panose="020B0604030504040204" pitchFamily="50" charset="-128"/>
                <a:ea typeface="メイリオ" panose="020B0604030504040204" pitchFamily="50" charset="-128"/>
              </a:rPr>
              <a:t>Green-Marl</a:t>
            </a:r>
            <a:r>
              <a:rPr lang="ja-JP" altLang="en-US" sz="1800" b="1" dirty="0" smtClean="0">
                <a:solidFill>
                  <a:schemeClr val="accent1">
                    <a:lumMod val="50000"/>
                  </a:schemeClr>
                </a:solidFill>
                <a:latin typeface="メイリオ" panose="020B0604030504040204" pitchFamily="50" charset="-128"/>
                <a:ea typeface="メイリオ" panose="020B0604030504040204" pitchFamily="50" charset="-128"/>
              </a:rPr>
              <a:t>用制限回避用のコードが</a:t>
            </a:r>
            <a:r>
              <a:rPr lang="ja-JP" altLang="en-US" sz="1800" b="1" dirty="0" smtClean="0">
                <a:solidFill>
                  <a:schemeClr val="accent1">
                    <a:lumMod val="50000"/>
                  </a:schemeClr>
                </a:solidFill>
                <a:latin typeface="メイリオ" panose="020B0604030504040204" pitchFamily="50" charset="-128"/>
                <a:ea typeface="メイリオ" panose="020B0604030504040204" pitchFamily="50" charset="-128"/>
              </a:rPr>
              <a:t>色々</a:t>
            </a:r>
            <a:r>
              <a:rPr lang="ja-JP" altLang="en-US" sz="1800" b="1" dirty="0" smtClean="0">
                <a:solidFill>
                  <a:schemeClr val="accent1">
                    <a:lumMod val="50000"/>
                  </a:schemeClr>
                </a:solidFill>
                <a:latin typeface="メイリオ" panose="020B0604030504040204" pitchFamily="50" charset="-128"/>
                <a:ea typeface="メイリオ" panose="020B0604030504040204" pitchFamily="50" charset="-128"/>
              </a:rPr>
              <a:t>発生しちゃっていたのを</a:t>
            </a:r>
            <a:r>
              <a:rPr lang="ja-JP" altLang="en-US" sz="1800" b="1" dirty="0" smtClean="0">
                <a:solidFill>
                  <a:schemeClr val="accent1">
                    <a:lumMod val="50000"/>
                  </a:schemeClr>
                </a:solidFill>
                <a:latin typeface="メイリオ" panose="020B0604030504040204" pitchFamily="50" charset="-128"/>
                <a:ea typeface="メイリオ" panose="020B0604030504040204" pitchFamily="50" charset="-128"/>
              </a:rPr>
              <a:t>軽減できるかも</a:t>
            </a:r>
            <a:endParaRPr lang="en-US" altLang="ja-JP" sz="1800" b="1" dirty="0">
              <a:solidFill>
                <a:schemeClr val="accent1">
                  <a:lumMod val="50000"/>
                </a:schemeClr>
              </a:solidFill>
              <a:latin typeface="メイリオ" panose="020B0604030504040204" pitchFamily="50" charset="-128"/>
              <a:ea typeface="メイリオ" panose="020B0604030504040204" pitchFamily="50" charset="-128"/>
            </a:endParaRPr>
          </a:p>
          <a:p>
            <a:pPr lvl="1"/>
            <a:r>
              <a:rPr lang="en-US" altLang="ja-JP" sz="1600" b="1" dirty="0" smtClean="0">
                <a:solidFill>
                  <a:schemeClr val="accent1">
                    <a:lumMod val="50000"/>
                  </a:schemeClr>
                </a:solidFill>
                <a:latin typeface="メイリオ" panose="020B0604030504040204" pitchFamily="50" charset="-128"/>
                <a:ea typeface="メイリオ" panose="020B0604030504040204" pitchFamily="50" charset="-128"/>
              </a:rPr>
              <a:t>	</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別</a:t>
            </a:r>
            <a:r>
              <a:rPr lang="ja-JP" altLang="en-US" sz="1600" dirty="0">
                <a:solidFill>
                  <a:schemeClr val="accent1">
                    <a:lumMod val="50000"/>
                  </a:schemeClr>
                </a:solidFill>
                <a:latin typeface="メイリオ" panose="020B0604030504040204" pitchFamily="50" charset="-128"/>
                <a:ea typeface="メイリオ" panose="020B0604030504040204" pitchFamily="50" charset="-128"/>
              </a:rPr>
              <a:t>プログラムでの前処理等の</a:t>
            </a:r>
            <a:r>
              <a:rPr lang="en-US" altLang="ja-JP" sz="1600" dirty="0">
                <a:solidFill>
                  <a:schemeClr val="accent1">
                    <a:lumMod val="50000"/>
                  </a:schemeClr>
                </a:solidFill>
                <a:latin typeface="メイリオ" panose="020B0604030504040204" pitchFamily="50" charset="-128"/>
                <a:ea typeface="メイリオ" panose="020B0604030504040204" pitchFamily="50" charset="-128"/>
              </a:rPr>
              <a:t>2</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段構え、</a:t>
            </a:r>
            <a:r>
              <a:rPr lang="en-US" altLang="ja-JP" sz="1600" dirty="0" smtClean="0">
                <a:solidFill>
                  <a:schemeClr val="accent1">
                    <a:lumMod val="50000"/>
                  </a:schemeClr>
                </a:solidFill>
                <a:latin typeface="メイリオ" panose="020B0604030504040204" pitchFamily="50" charset="-128"/>
                <a:ea typeface="メイリオ" panose="020B0604030504040204" pitchFamily="50" charset="-128"/>
              </a:rPr>
              <a:t>DSL -&gt; Groovy/Java -&gt; DSL </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の行ったり来たりが</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発生</a:t>
            </a:r>
            <a:endParaRPr lang="en-US" altLang="ja-JP" sz="1600" dirty="0">
              <a:solidFill>
                <a:schemeClr val="accent1">
                  <a:lumMod val="50000"/>
                </a:schemeClr>
              </a:solidFill>
              <a:latin typeface="メイリオ" panose="020B0604030504040204" pitchFamily="50" charset="-128"/>
              <a:ea typeface="メイリオ" panose="020B0604030504040204" pitchFamily="50" charset="-128"/>
            </a:endParaRPr>
          </a:p>
          <a:p>
            <a:pPr lvl="1"/>
            <a:r>
              <a:rPr lang="en-US" altLang="ja-JP" sz="1600" dirty="0" smtClean="0">
                <a:solidFill>
                  <a:schemeClr val="accent1">
                    <a:lumMod val="50000"/>
                  </a:schemeClr>
                </a:solidFill>
                <a:latin typeface="メイリオ" panose="020B0604030504040204" pitchFamily="50" charset="-128"/>
                <a:ea typeface="メイリオ" panose="020B0604030504040204" pitchFamily="50" charset="-128"/>
              </a:rPr>
              <a:t>	</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状態</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保存のための演算途中結果のグラフへの挿入が発生</a:t>
            </a:r>
            <a:endPar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endParaRPr>
          </a:p>
          <a:p>
            <a:pPr lvl="1"/>
            <a:r>
              <a:rPr lang="ja-JP" altLang="en-US" sz="1800" b="1" dirty="0" smtClean="0">
                <a:solidFill>
                  <a:schemeClr val="accent1">
                    <a:lumMod val="50000"/>
                  </a:schemeClr>
                </a:solidFill>
                <a:latin typeface="メイリオ" panose="020B0604030504040204" pitchFamily="50" charset="-128"/>
                <a:ea typeface="メイリオ" panose="020B0604030504040204" pitchFamily="50" charset="-128"/>
              </a:rPr>
              <a:t>コードの分離や再整理がしやすく</a:t>
            </a:r>
            <a:r>
              <a:rPr lang="ja-JP" altLang="en-US" sz="1800" b="1" dirty="0" smtClean="0">
                <a:solidFill>
                  <a:schemeClr val="accent1">
                    <a:lumMod val="50000"/>
                  </a:schemeClr>
                </a:solidFill>
                <a:latin typeface="メイリオ" panose="020B0604030504040204" pitchFamily="50" charset="-128"/>
                <a:ea typeface="メイリオ" panose="020B0604030504040204" pitchFamily="50" charset="-128"/>
              </a:rPr>
              <a:t>なるかも</a:t>
            </a:r>
            <a:endParaRPr lang="en-US" altLang="ja-JP" sz="1600" dirty="0" smtClean="0">
              <a:solidFill>
                <a:schemeClr val="accent1">
                  <a:lumMod val="50000"/>
                </a:schemeClr>
              </a:solidFill>
              <a:latin typeface="メイリオ" panose="020B0604030504040204" pitchFamily="50" charset="-128"/>
              <a:ea typeface="メイリオ" panose="020B0604030504040204" pitchFamily="50" charset="-128"/>
            </a:endParaRPr>
          </a:p>
          <a:p>
            <a:r>
              <a:rPr lang="ja-JP" altLang="en-US" sz="2400" b="1" dirty="0" smtClean="0">
                <a:latin typeface="メイリオ" panose="020B0604030504040204" pitchFamily="50" charset="-128"/>
                <a:ea typeface="メイリオ" panose="020B0604030504040204" pitchFamily="50" charset="-128"/>
              </a:rPr>
              <a:t>セキュリティが向上するかも</a:t>
            </a:r>
            <a:r>
              <a:rPr lang="en-US" altLang="ja-JP" sz="2400" b="1" dirty="0" smtClean="0">
                <a:latin typeface="メイリオ" panose="020B0604030504040204" pitchFamily="50" charset="-128"/>
                <a:ea typeface="メイリオ" panose="020B0604030504040204" pitchFamily="50" charset="-128"/>
              </a:rPr>
              <a:t>?</a:t>
            </a:r>
          </a:p>
        </p:txBody>
      </p:sp>
      <p:sp>
        <p:nvSpPr>
          <p:cNvPr id="3" name="フッター プレースホルダー 2"/>
          <p:cNvSpPr>
            <a:spLocks noGrp="1"/>
          </p:cNvSpPr>
          <p:nvPr>
            <p:ph type="ftr" sz="quarter" idx="10"/>
          </p:nvPr>
        </p:nvSpPr>
        <p:spPr/>
        <p:txBody>
          <a:bodyPr/>
          <a:lstStyle/>
          <a:p>
            <a:r>
              <a:rPr lang="en-US" smtClean="0"/>
              <a:t>Oracle Confidential – Internal/Restricted/Highly Restricted</a:t>
            </a:r>
            <a:endParaRPr lang="en-US" dirty="0"/>
          </a:p>
        </p:txBody>
      </p:sp>
      <p:sp>
        <p:nvSpPr>
          <p:cNvPr id="4" name="スライド番号プレースホルダー 3"/>
          <p:cNvSpPr>
            <a:spLocks noGrp="1"/>
          </p:cNvSpPr>
          <p:nvPr>
            <p:ph type="sldNum" sz="quarter" idx="11"/>
          </p:nvPr>
        </p:nvSpPr>
        <p:spPr/>
        <p:txBody>
          <a:bodyPr/>
          <a:lstStyle/>
          <a:p>
            <a:fld id="{C51EAA63-D034-42AE-91FA-B13B9518C7BE}" type="slidenum">
              <a:rPr lang="en-US" altLang="ja-JP" smtClean="0"/>
              <a:pPr/>
              <a:t>20</a:t>
            </a:fld>
            <a:endParaRPr lang="ja-JP" altLang="en-US" dirty="0"/>
          </a:p>
        </p:txBody>
      </p:sp>
    </p:spTree>
    <p:extLst>
      <p:ext uri="{BB962C8B-B14F-4D97-AF65-F5344CB8AC3E}">
        <p14:creationId xmlns:p14="http://schemas.microsoft.com/office/powerpoint/2010/main" val="409590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Green Marl</a:t>
            </a:r>
            <a:r>
              <a:rPr lang="ja-JP" altLang="en-US" dirty="0"/>
              <a:t> </a:t>
            </a:r>
            <a:r>
              <a:rPr lang="en-US" altLang="ja-JP" dirty="0"/>
              <a:t>-&gt; Algorithm API </a:t>
            </a:r>
            <a:br>
              <a:rPr lang="en-US" altLang="ja-JP" dirty="0"/>
            </a:br>
            <a:r>
              <a:rPr lang="ja-JP" altLang="en-US" dirty="0"/>
              <a:t>難</a:t>
            </a:r>
            <a:r>
              <a:rPr lang="ja-JP" altLang="en-US" dirty="0" smtClean="0"/>
              <a:t>点</a:t>
            </a:r>
            <a:endParaRPr kumimoji="1" lang="ja-JP" altLang="en-US" dirty="0"/>
          </a:p>
        </p:txBody>
      </p:sp>
      <p:sp>
        <p:nvSpPr>
          <p:cNvPr id="3" name="テキスト プレースホルダー 2"/>
          <p:cNvSpPr>
            <a:spLocks noGrp="1"/>
          </p:cNvSpPr>
          <p:nvPr>
            <p:ph type="body" idx="1"/>
          </p:nvPr>
        </p:nvSpPr>
        <p:spPr>
          <a:xfrm>
            <a:off x="767896" y="2060848"/>
            <a:ext cx="11015150" cy="3744416"/>
          </a:xfrm>
        </p:spPr>
        <p:txBody>
          <a:bodyPr/>
          <a:lstStyle/>
          <a:p>
            <a:r>
              <a:rPr kumimoji="1" lang="ja-JP" altLang="en-US" sz="2400" b="1" dirty="0" smtClean="0">
                <a:latin typeface="メイリオ" panose="020B0604030504040204" pitchFamily="50" charset="-128"/>
                <a:ea typeface="メイリオ" panose="020B0604030504040204" pitchFamily="50" charset="-128"/>
              </a:rPr>
              <a:t>基本的にコード量は増える </a:t>
            </a:r>
            <a:endParaRPr kumimoji="1" lang="en-US" altLang="ja-JP" sz="2400" b="1" dirty="0" smtClean="0">
              <a:latin typeface="メイリオ" panose="020B0604030504040204" pitchFamily="50" charset="-128"/>
              <a:ea typeface="メイリオ" panose="020B0604030504040204" pitchFamily="50" charset="-128"/>
            </a:endParaRPr>
          </a:p>
          <a:p>
            <a:pPr lvl="1"/>
            <a:r>
              <a:rPr lang="en-US" altLang="ja-JP" sz="1800" dirty="0">
                <a:solidFill>
                  <a:schemeClr val="accent1">
                    <a:lumMod val="50000"/>
                  </a:schemeClr>
                </a:solidFill>
                <a:latin typeface="メイリオ" panose="020B0604030504040204" pitchFamily="50" charset="-128"/>
                <a:ea typeface="メイリオ" panose="020B0604030504040204" pitchFamily="50" charset="-128"/>
              </a:rPr>
              <a:t>1.2</a:t>
            </a:r>
            <a:r>
              <a:rPr lang="ja-JP" altLang="en-US" sz="1800" dirty="0">
                <a:solidFill>
                  <a:schemeClr val="accent1">
                    <a:lumMod val="50000"/>
                  </a:schemeClr>
                </a:solidFill>
                <a:latin typeface="メイリオ" panose="020B0604030504040204" pitchFamily="50" charset="-128"/>
                <a:ea typeface="メイリオ" panose="020B0604030504040204" pitchFamily="50" charset="-128"/>
              </a:rPr>
              <a:t>倍～</a:t>
            </a:r>
            <a:r>
              <a:rPr lang="en-US" altLang="ja-JP" sz="1800" dirty="0">
                <a:solidFill>
                  <a:schemeClr val="accent1">
                    <a:lumMod val="50000"/>
                  </a:schemeClr>
                </a:solidFill>
                <a:latin typeface="メイリオ" panose="020B0604030504040204" pitchFamily="50" charset="-128"/>
                <a:ea typeface="メイリオ" panose="020B0604030504040204" pitchFamily="50" charset="-128"/>
              </a:rPr>
              <a:t>2</a:t>
            </a:r>
            <a:r>
              <a:rPr lang="ja-JP" altLang="en-US" sz="1800" dirty="0">
                <a:solidFill>
                  <a:schemeClr val="accent1">
                    <a:lumMod val="50000"/>
                  </a:schemeClr>
                </a:solidFill>
                <a:latin typeface="メイリオ" panose="020B0604030504040204" pitchFamily="50" charset="-128"/>
                <a:ea typeface="メイリオ" panose="020B0604030504040204" pitchFamily="50" charset="-128"/>
              </a:rPr>
              <a:t>倍程度</a:t>
            </a:r>
            <a:endParaRPr lang="en-US" altLang="ja-JP" sz="1800" dirty="0">
              <a:solidFill>
                <a:schemeClr val="accent1">
                  <a:lumMod val="50000"/>
                </a:schemeClr>
              </a:solidFill>
              <a:latin typeface="メイリオ" panose="020B0604030504040204" pitchFamily="50" charset="-128"/>
              <a:ea typeface="メイリオ" panose="020B0604030504040204" pitchFamily="50" charset="-128"/>
            </a:endParaRPr>
          </a:p>
          <a:p>
            <a:pPr lvl="1"/>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java</a:t>
            </a:r>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だから </a:t>
            </a:r>
            <a:r>
              <a:rPr kumimoji="1"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Java</a:t>
            </a:r>
            <a:r>
              <a:rPr kumimoji="1"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のクラス名</a:t>
            </a:r>
            <a:r>
              <a:rPr kumimoji="1"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 </a:t>
            </a:r>
            <a:r>
              <a:rPr kumimoji="1"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メソッド名が長い</a:t>
            </a:r>
            <a:r>
              <a:rPr kumimoji="1"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 </a:t>
            </a:r>
            <a:r>
              <a:rPr kumimoji="1"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習慣的に変数名もついつい長くなりがち</a:t>
            </a:r>
            <a:endParaRPr kumimoji="1" lang="en-US" altLang="ja-JP" sz="1800" dirty="0" smtClean="0">
              <a:solidFill>
                <a:schemeClr val="accent1">
                  <a:lumMod val="50000"/>
                </a:schemeClr>
              </a:solidFill>
              <a:latin typeface="メイリオ" panose="020B0604030504040204" pitchFamily="50" charset="-128"/>
              <a:ea typeface="メイリオ" panose="020B0604030504040204" pitchFamily="50" charset="-128"/>
            </a:endParaRPr>
          </a:p>
          <a:p>
            <a:pPr lvl="1"/>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IDE</a:t>
            </a:r>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使えば軽減できそう</a:t>
            </a:r>
            <a:endParaRPr kumimoji="1" lang="en-US" altLang="ja-JP" sz="1800" dirty="0" smtClean="0">
              <a:solidFill>
                <a:schemeClr val="accent1">
                  <a:lumMod val="50000"/>
                </a:schemeClr>
              </a:solidFill>
              <a:latin typeface="メイリオ" panose="020B0604030504040204" pitchFamily="50" charset="-128"/>
              <a:ea typeface="メイリオ" panose="020B0604030504040204" pitchFamily="50" charset="-128"/>
            </a:endParaRPr>
          </a:p>
          <a:p>
            <a:pPr lvl="1"/>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Java </a:t>
            </a:r>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 </a:t>
            </a:r>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 </a:t>
            </a:r>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Lambda</a:t>
            </a:r>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　が嫌いな人には嫌われる</a:t>
            </a:r>
            <a:endPar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endParaRPr>
          </a:p>
          <a:p>
            <a:pPr lvl="1"/>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制約回避の無い場合の</a:t>
            </a:r>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Green-Marl</a:t>
            </a:r>
            <a:r>
              <a:rPr lang="ja-JP" altLang="en-US" sz="1800" dirty="0" err="1" smtClean="0">
                <a:solidFill>
                  <a:schemeClr val="accent1">
                    <a:lumMod val="50000"/>
                  </a:schemeClr>
                </a:solidFill>
                <a:latin typeface="メイリオ" panose="020B0604030504040204" pitchFamily="50" charset="-128"/>
                <a:ea typeface="メイリオ" panose="020B0604030504040204" pitchFamily="50" charset="-128"/>
              </a:rPr>
              <a:t>ほど</a:t>
            </a:r>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美麗なコードにならない（制約回避始めると</a:t>
            </a:r>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Green-Marl</a:t>
            </a:r>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は汚くなる</a:t>
            </a:r>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a:t>
            </a:r>
          </a:p>
          <a:p>
            <a:r>
              <a:rPr lang="ja-JP" altLang="en-US" sz="2400" b="1" dirty="0" smtClean="0">
                <a:latin typeface="メイリオ" panose="020B0604030504040204" pitchFamily="50" charset="-128"/>
                <a:ea typeface="メイリオ" panose="020B0604030504040204" pitchFamily="50" charset="-128"/>
              </a:rPr>
              <a:t>学習コストが無いわけではない</a:t>
            </a:r>
            <a:endParaRPr lang="en-US" altLang="ja-JP" sz="1800" b="1" dirty="0" smtClean="0">
              <a:latin typeface="メイリオ" panose="020B0604030504040204" pitchFamily="50" charset="-128"/>
              <a:ea typeface="メイリオ" panose="020B0604030504040204" pitchFamily="50" charset="-128"/>
            </a:endParaRPr>
          </a:p>
          <a:p>
            <a:pPr lvl="1"/>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新しい言語を覚える必要はないというが、</a:t>
            </a:r>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Green-Marl</a:t>
            </a:r>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を既に覚えている人には追加で覚えてもらうことが</a:t>
            </a:r>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増えるし、普通の</a:t>
            </a:r>
            <a:r>
              <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rPr>
              <a:t>Java</a:t>
            </a:r>
            <a:r>
              <a:rPr lang="ja-JP" altLang="en-US" sz="1800" dirty="0" smtClean="0">
                <a:solidFill>
                  <a:schemeClr val="accent1">
                    <a:lumMod val="50000"/>
                  </a:schemeClr>
                </a:solidFill>
                <a:latin typeface="メイリオ" panose="020B0604030504040204" pitchFamily="50" charset="-128"/>
                <a:ea typeface="メイリオ" panose="020B0604030504040204" pitchFamily="50" charset="-128"/>
              </a:rPr>
              <a:t>コードとはやっぱ違う癖があるので</a:t>
            </a:r>
            <a:r>
              <a:rPr lang="ja-JP" altLang="en-US" sz="1800" dirty="0" err="1" smtClean="0">
                <a:solidFill>
                  <a:schemeClr val="accent1">
                    <a:lumMod val="50000"/>
                  </a:schemeClr>
                </a:solidFill>
                <a:latin typeface="メイリオ" panose="020B0604030504040204" pitchFamily="50" charset="-128"/>
                <a:ea typeface="メイリオ" panose="020B0604030504040204" pitchFamily="50" charset="-128"/>
              </a:rPr>
              <a:t>、、</a:t>
            </a:r>
            <a:endParaRPr lang="en-US" altLang="ja-JP" sz="1800" dirty="0" smtClean="0">
              <a:solidFill>
                <a:schemeClr val="accent1">
                  <a:lumMod val="50000"/>
                </a:schemeClr>
              </a:solidFill>
              <a:latin typeface="メイリオ" panose="020B0604030504040204" pitchFamily="50" charset="-128"/>
              <a:ea typeface="メイリオ" panose="020B0604030504040204" pitchFamily="50" charset="-128"/>
            </a:endParaRPr>
          </a:p>
          <a:p>
            <a:pPr lvl="2"/>
            <a:r>
              <a:rPr lang="en-US" altLang="ja-JP" sz="1600" dirty="0" smtClean="0">
                <a:solidFill>
                  <a:schemeClr val="accent1">
                    <a:lumMod val="50000"/>
                  </a:schemeClr>
                </a:solidFill>
                <a:latin typeface="メイリオ" panose="020B0604030504040204" pitchFamily="50" charset="-128"/>
                <a:ea typeface="メイリオ" panose="020B0604030504040204" pitchFamily="50" charset="-128"/>
              </a:rPr>
              <a:t>Java</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の構文</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が何</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でも使えるわけじゃなく結局制約条件を整理して覚える必要が</a:t>
            </a:r>
            <a:r>
              <a:rPr lang="ja-JP" altLang="en-US" sz="1600" dirty="0" smtClean="0">
                <a:solidFill>
                  <a:schemeClr val="accent1">
                    <a:lumMod val="50000"/>
                  </a:schemeClr>
                </a:solidFill>
                <a:latin typeface="メイリオ" panose="020B0604030504040204" pitchFamily="50" charset="-128"/>
                <a:ea typeface="メイリオ" panose="020B0604030504040204" pitchFamily="50" charset="-128"/>
              </a:rPr>
              <a:t>ある</a:t>
            </a:r>
            <a:endParaRPr lang="en-US" altLang="ja-JP" sz="1600" dirty="0" smtClean="0">
              <a:solidFill>
                <a:schemeClr val="accent1">
                  <a:lumMod val="50000"/>
                </a:schemeClr>
              </a:solidFill>
              <a:latin typeface="メイリオ" panose="020B0604030504040204" pitchFamily="50" charset="-128"/>
              <a:ea typeface="メイリオ" panose="020B0604030504040204" pitchFamily="50" charset="-128"/>
            </a:endParaRPr>
          </a:p>
          <a:p>
            <a:pPr marL="285750" indent="-285750">
              <a:buFont typeface="Arial" panose="020B0604020202020204" pitchFamily="34" charset="0"/>
              <a:buChar char="•"/>
            </a:pPr>
            <a:endParaRPr lang="en-US" altLang="ja-JP" sz="1600" dirty="0" smtClean="0">
              <a:solidFill>
                <a:schemeClr val="accent1">
                  <a:lumMod val="50000"/>
                </a:schemeClr>
              </a:solidFill>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1"/>
          </p:nvPr>
        </p:nvSpPr>
        <p:spPr/>
        <p:txBody>
          <a:bodyPr/>
          <a:lstStyle/>
          <a:p>
            <a:fld id="{86CB4B4D-7CA3-9044-876B-883B54F8677D}" type="slidenum">
              <a:rPr lang="en-US" altLang="ja-JP" smtClean="0"/>
              <a:t>21</a:t>
            </a:fld>
            <a:endParaRPr lang="ja-JP" altLang="en-US"/>
          </a:p>
        </p:txBody>
      </p:sp>
    </p:spTree>
    <p:extLst>
      <p:ext uri="{BB962C8B-B14F-4D97-AF65-F5344CB8AC3E}">
        <p14:creationId xmlns:p14="http://schemas.microsoft.com/office/powerpoint/2010/main" val="424618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最後に</a:t>
            </a:r>
            <a:endParaRPr kumimoji="1" lang="ja-JP" altLang="en-US" dirty="0"/>
          </a:p>
        </p:txBody>
      </p:sp>
      <p:sp>
        <p:nvSpPr>
          <p:cNvPr id="3" name="テキスト プレースホルダー 2"/>
          <p:cNvSpPr>
            <a:spLocks noGrp="1"/>
          </p:cNvSpPr>
          <p:nvPr>
            <p:ph type="body" idx="1"/>
          </p:nvPr>
        </p:nvSpPr>
        <p:spPr/>
        <p:txBody>
          <a:bodyPr/>
          <a:lstStyle/>
          <a:p>
            <a:r>
              <a:rPr lang="en-US" altLang="ja-JP" sz="2000" dirty="0" smtClean="0">
                <a:latin typeface="メイリオ" panose="020B0604030504040204" pitchFamily="50" charset="-128"/>
                <a:ea typeface="メイリオ" panose="020B0604030504040204" pitchFamily="50" charset="-128"/>
              </a:rPr>
              <a:t>PGX Graph Algorithm API </a:t>
            </a:r>
            <a:r>
              <a:rPr lang="ja-JP" altLang="en-US" sz="2000" dirty="0" err="1" smtClean="0">
                <a:latin typeface="メイリオ" panose="020B0604030504040204" pitchFamily="50" charset="-128"/>
                <a:ea typeface="メイリオ" panose="020B0604030504040204" pitchFamily="50" charset="-128"/>
              </a:rPr>
              <a:t>って</a:t>
            </a:r>
            <a:r>
              <a:rPr lang="ja-JP" altLang="en-US" sz="2000" dirty="0" smtClean="0">
                <a:latin typeface="メイリオ" panose="020B0604030504040204" pitchFamily="50" charset="-128"/>
                <a:ea typeface="メイリオ" panose="020B0604030504040204" pitchFamily="50" charset="-128"/>
              </a:rPr>
              <a:t>名前がなんかカッコ悪い</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そのまますぎて、いまいち愛情が沸かない</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擬人化もしずらい</a:t>
            </a:r>
            <a:endParaRPr lang="en-US" altLang="ja-JP" sz="2000" dirty="0" smtClean="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endParaRPr kumimoji="1" lang="ja-JP" altLang="en-US" sz="2000" dirty="0">
              <a:latin typeface="メイリオ" panose="020B0604030504040204" pitchFamily="50" charset="-128"/>
              <a:ea typeface="メイリオ" panose="020B0604030504040204" pitchFamily="50" charset="-128"/>
            </a:endParaRPr>
          </a:p>
        </p:txBody>
      </p:sp>
      <p:sp>
        <p:nvSpPr>
          <p:cNvPr id="4" name="フッター プレースホルダー 3"/>
          <p:cNvSpPr>
            <a:spLocks noGrp="1"/>
          </p:cNvSpPr>
          <p:nvPr>
            <p:ph type="ftr" sz="quarter" idx="10"/>
          </p:nvPr>
        </p:nvSpPr>
        <p:spPr/>
        <p:txBody>
          <a:bodyPr/>
          <a:lstStyle/>
          <a:p>
            <a:r>
              <a:rPr lang="en-US" altLang="ja-JP" smtClean="0"/>
              <a:t>Copyright © 2019 </a:t>
            </a:r>
            <a:r>
              <a:rPr lang="en" altLang="ja-JP" smtClean="0"/>
              <a:t>Oracle and/or its affiliates. All rights reserved.  </a:t>
            </a:r>
            <a:endParaRPr lang="en-US" altLang="ja-JP" dirty="0"/>
          </a:p>
        </p:txBody>
      </p:sp>
      <p:sp>
        <p:nvSpPr>
          <p:cNvPr id="5" name="スライド番号プレースホルダー 4"/>
          <p:cNvSpPr>
            <a:spLocks noGrp="1"/>
          </p:cNvSpPr>
          <p:nvPr>
            <p:ph type="sldNum" sz="quarter" idx="11"/>
          </p:nvPr>
        </p:nvSpPr>
        <p:spPr/>
        <p:txBody>
          <a:bodyPr/>
          <a:lstStyle/>
          <a:p>
            <a:fld id="{7C371504-33D9-B044-8C50-620C44A06CB1}" type="slidenum">
              <a:rPr lang="en-US" smtClean="0"/>
              <a:pPr/>
              <a:t>22</a:t>
            </a:fld>
            <a:endParaRPr lang="en-US" dirty="0"/>
          </a:p>
        </p:txBody>
      </p:sp>
      <p:pic>
        <p:nvPicPr>
          <p:cNvPr id="6" name="図 5"/>
          <p:cNvPicPr>
            <a:picLocks noChangeAspect="1"/>
          </p:cNvPicPr>
          <p:nvPr/>
        </p:nvPicPr>
        <p:blipFill>
          <a:blip r:embed="rId2"/>
          <a:stretch>
            <a:fillRect/>
          </a:stretch>
        </p:blipFill>
        <p:spPr>
          <a:xfrm>
            <a:off x="8830716" y="3212976"/>
            <a:ext cx="2800051" cy="2547739"/>
          </a:xfrm>
          <a:prstGeom prst="rect">
            <a:avLst/>
          </a:prstGeom>
        </p:spPr>
      </p:pic>
      <p:sp>
        <p:nvSpPr>
          <p:cNvPr id="7" name="テキスト ボックス 6"/>
          <p:cNvSpPr txBox="1"/>
          <p:nvPr/>
        </p:nvSpPr>
        <p:spPr>
          <a:xfrm>
            <a:off x="8686700" y="2714281"/>
            <a:ext cx="2764796" cy="369332"/>
          </a:xfrm>
          <a:prstGeom prst="rect">
            <a:avLst/>
          </a:prstGeom>
          <a:noFill/>
        </p:spPr>
        <p:txBody>
          <a:bodyPr wrap="none" rtlCol="0">
            <a:spAutoFit/>
          </a:bodyPr>
          <a:lstStyle/>
          <a:p>
            <a:r>
              <a:rPr kumimoji="1" lang="ja-JP" altLang="en-US" dirty="0" smtClean="0"/>
              <a:t>在りし日の</a:t>
            </a:r>
            <a:r>
              <a:rPr kumimoji="1" lang="en-US" altLang="ja-JP" dirty="0" smtClean="0"/>
              <a:t>Green-Marl</a:t>
            </a:r>
            <a:r>
              <a:rPr kumimoji="1" lang="ja-JP" altLang="en-US" dirty="0" smtClean="0"/>
              <a:t>君</a:t>
            </a:r>
            <a:endParaRPr kumimoji="1" lang="ja-JP" altLang="en-US" dirty="0"/>
          </a:p>
        </p:txBody>
      </p:sp>
    </p:spTree>
    <p:extLst>
      <p:ext uri="{BB962C8B-B14F-4D97-AF65-F5344CB8AC3E}">
        <p14:creationId xmlns:p14="http://schemas.microsoft.com/office/powerpoint/2010/main" val="322236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最後に</a:t>
            </a:r>
            <a:endParaRPr kumimoji="1" lang="ja-JP" altLang="en-US" dirty="0"/>
          </a:p>
        </p:txBody>
      </p:sp>
      <p:sp>
        <p:nvSpPr>
          <p:cNvPr id="3" name="テキスト プレースホルダー 2"/>
          <p:cNvSpPr>
            <a:spLocks noGrp="1"/>
          </p:cNvSpPr>
          <p:nvPr>
            <p:ph type="body" idx="1"/>
          </p:nvPr>
        </p:nvSpPr>
        <p:spPr/>
        <p:txBody>
          <a:bodyPr/>
          <a:lstStyle/>
          <a:p>
            <a:r>
              <a:rPr lang="en-US" altLang="ja-JP" sz="2000" dirty="0" smtClean="0">
                <a:latin typeface="メイリオ" panose="020B0604030504040204" pitchFamily="50" charset="-128"/>
                <a:ea typeface="メイリオ" panose="020B0604030504040204" pitchFamily="50" charset="-128"/>
              </a:rPr>
              <a:t>PGX Graph Algorithm API </a:t>
            </a:r>
            <a:r>
              <a:rPr lang="ja-JP" altLang="en-US" sz="2000" dirty="0" err="1" smtClean="0">
                <a:latin typeface="メイリオ" panose="020B0604030504040204" pitchFamily="50" charset="-128"/>
                <a:ea typeface="メイリオ" panose="020B0604030504040204" pitchFamily="50" charset="-128"/>
              </a:rPr>
              <a:t>って</a:t>
            </a:r>
            <a:r>
              <a:rPr lang="ja-JP" altLang="en-US" sz="2000" dirty="0" smtClean="0">
                <a:latin typeface="メイリオ" panose="020B0604030504040204" pitchFamily="50" charset="-128"/>
                <a:ea typeface="メイリオ" panose="020B0604030504040204" pitchFamily="50" charset="-128"/>
              </a:rPr>
              <a:t>名前がなんかカッコ悪い</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そのまますぎて、いまいち愛情が沸かない</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擬人化もしずらい</a:t>
            </a:r>
            <a:endParaRPr lang="en-US" altLang="ja-JP" sz="2000" dirty="0" smtClean="0">
              <a:latin typeface="メイリオ" panose="020B0604030504040204" pitchFamily="50" charset="-128"/>
              <a:ea typeface="メイリオ" panose="020B0604030504040204" pitchFamily="50" charset="-128"/>
            </a:endParaRPr>
          </a:p>
          <a:p>
            <a:endParaRPr lang="en-US" altLang="ja-JP" sz="2000" dirty="0">
              <a:latin typeface="メイリオ" panose="020B0604030504040204" pitchFamily="50" charset="-128"/>
              <a:ea typeface="メイリオ" panose="020B0604030504040204" pitchFamily="50" charset="-128"/>
            </a:endParaRPr>
          </a:p>
          <a:p>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製品化で</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コーポレートカラー</a:t>
            </a:r>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赤くしてみたけど</a:t>
            </a:r>
            <a:endParaRPr lang="en-US" altLang="ja-JP" sz="2000" dirty="0" smtClean="0">
              <a:latin typeface="メイリオ" panose="020B0604030504040204" pitchFamily="50" charset="-128"/>
              <a:ea typeface="メイリオ" panose="020B0604030504040204" pitchFamily="50" charset="-128"/>
            </a:endParaRPr>
          </a:p>
          <a:p>
            <a:endParaRPr lang="en-US" altLang="ja-JP" sz="2000" dirty="0" smtClean="0">
              <a:latin typeface="メイリオ" panose="020B0604030504040204" pitchFamily="50" charset="-128"/>
              <a:ea typeface="メイリオ" panose="020B0604030504040204" pitchFamily="50" charset="-128"/>
            </a:endParaRPr>
          </a:p>
          <a:p>
            <a:r>
              <a:rPr lang="ja-JP" altLang="en-US" sz="2000" dirty="0" smtClean="0">
                <a:latin typeface="メイリオ" panose="020B0604030504040204" pitchFamily="50" charset="-128"/>
                <a:ea typeface="メイリオ" panose="020B0604030504040204" pitchFamily="50" charset="-128"/>
              </a:rPr>
              <a:t>３倍速いわけじゃない</a:t>
            </a:r>
            <a:endParaRPr lang="en-US" altLang="ja-JP" sz="2000" dirty="0">
              <a:latin typeface="メイリオ" panose="020B0604030504040204" pitchFamily="50" charset="-128"/>
              <a:ea typeface="メイリオ" panose="020B0604030504040204" pitchFamily="50" charset="-128"/>
            </a:endParaRPr>
          </a:p>
          <a:p>
            <a:endParaRPr kumimoji="1" lang="ja-JP" altLang="en-US" sz="2000" dirty="0">
              <a:latin typeface="メイリオ" panose="020B0604030504040204" pitchFamily="50" charset="-128"/>
              <a:ea typeface="メイリオ" panose="020B0604030504040204" pitchFamily="50" charset="-128"/>
            </a:endParaRPr>
          </a:p>
        </p:txBody>
      </p:sp>
      <p:sp>
        <p:nvSpPr>
          <p:cNvPr id="4" name="フッター プレースホルダー 3"/>
          <p:cNvSpPr>
            <a:spLocks noGrp="1"/>
          </p:cNvSpPr>
          <p:nvPr>
            <p:ph type="ftr" sz="quarter" idx="10"/>
          </p:nvPr>
        </p:nvSpPr>
        <p:spPr/>
        <p:txBody>
          <a:bodyPr/>
          <a:lstStyle/>
          <a:p>
            <a:r>
              <a:rPr lang="en-US" altLang="ja-JP" smtClean="0"/>
              <a:t>Copyright © 2019 </a:t>
            </a:r>
            <a:r>
              <a:rPr lang="en" altLang="ja-JP" smtClean="0"/>
              <a:t>Oracle and/or its affiliates. All rights reserved.  </a:t>
            </a:r>
            <a:endParaRPr lang="en-US" altLang="ja-JP" dirty="0"/>
          </a:p>
        </p:txBody>
      </p:sp>
      <p:sp>
        <p:nvSpPr>
          <p:cNvPr id="5" name="スライド番号プレースホルダー 4"/>
          <p:cNvSpPr>
            <a:spLocks noGrp="1"/>
          </p:cNvSpPr>
          <p:nvPr>
            <p:ph type="sldNum" sz="quarter" idx="11"/>
          </p:nvPr>
        </p:nvSpPr>
        <p:spPr/>
        <p:txBody>
          <a:bodyPr/>
          <a:lstStyle/>
          <a:p>
            <a:fld id="{7C371504-33D9-B044-8C50-620C44A06CB1}" type="slidenum">
              <a:rPr lang="en-US" smtClean="0"/>
              <a:pPr/>
              <a:t>23</a:t>
            </a:fld>
            <a:endParaRPr lang="en-US" dirty="0"/>
          </a:p>
        </p:txBody>
      </p:sp>
      <p:pic>
        <p:nvPicPr>
          <p:cNvPr id="6" name="図 5"/>
          <p:cNvPicPr>
            <a:picLocks noChangeAspect="1"/>
          </p:cNvPicPr>
          <p:nvPr/>
        </p:nvPicPr>
        <p:blipFill>
          <a:blip r:embed="rId2"/>
          <a:stretch>
            <a:fillRect/>
          </a:stretch>
        </p:blipFill>
        <p:spPr>
          <a:xfrm>
            <a:off x="8830716" y="3212976"/>
            <a:ext cx="2800051" cy="2547739"/>
          </a:xfrm>
          <a:prstGeom prst="rect">
            <a:avLst/>
          </a:prstGeom>
        </p:spPr>
      </p:pic>
      <p:sp>
        <p:nvSpPr>
          <p:cNvPr id="7" name="テキスト ボックス 6"/>
          <p:cNvSpPr txBox="1"/>
          <p:nvPr/>
        </p:nvSpPr>
        <p:spPr>
          <a:xfrm>
            <a:off x="8686700" y="2714281"/>
            <a:ext cx="2764796" cy="369332"/>
          </a:xfrm>
          <a:prstGeom prst="rect">
            <a:avLst/>
          </a:prstGeom>
          <a:noFill/>
        </p:spPr>
        <p:txBody>
          <a:bodyPr wrap="none" rtlCol="0">
            <a:spAutoFit/>
          </a:bodyPr>
          <a:lstStyle/>
          <a:p>
            <a:r>
              <a:rPr kumimoji="1" lang="ja-JP" altLang="en-US" dirty="0" smtClean="0"/>
              <a:t>在りし日の</a:t>
            </a:r>
            <a:r>
              <a:rPr kumimoji="1" lang="en-US" altLang="ja-JP" dirty="0" smtClean="0"/>
              <a:t>Green-Marl</a:t>
            </a:r>
            <a:r>
              <a:rPr kumimoji="1" lang="ja-JP" altLang="en-US" dirty="0" smtClean="0"/>
              <a:t>君</a:t>
            </a:r>
            <a:endParaRPr kumimoji="1" lang="ja-JP" altLang="en-US" dirty="0"/>
          </a:p>
        </p:txBody>
      </p:sp>
      <p:sp>
        <p:nvSpPr>
          <p:cNvPr id="8" name="円/楕円 7"/>
          <p:cNvSpPr/>
          <p:nvPr/>
        </p:nvSpPr>
        <p:spPr>
          <a:xfrm>
            <a:off x="5552298" y="3098113"/>
            <a:ext cx="1314129" cy="1296144"/>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smtClean="0"/>
              <a:t>1</a:t>
            </a:r>
            <a:endParaRPr kumimoji="1" lang="ja-JP" altLang="en-US"/>
          </a:p>
        </p:txBody>
      </p:sp>
      <p:sp>
        <p:nvSpPr>
          <p:cNvPr id="9" name="円/楕円 8"/>
          <p:cNvSpPr/>
          <p:nvPr/>
        </p:nvSpPr>
        <p:spPr>
          <a:xfrm>
            <a:off x="4479715" y="3753262"/>
            <a:ext cx="783557" cy="785429"/>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smtClean="0"/>
              <a:t>1</a:t>
            </a:r>
            <a:endParaRPr kumimoji="1" lang="ja-JP" altLang="en-US"/>
          </a:p>
        </p:txBody>
      </p:sp>
      <p:sp>
        <p:nvSpPr>
          <p:cNvPr id="10" name="円/楕円 9"/>
          <p:cNvSpPr/>
          <p:nvPr/>
        </p:nvSpPr>
        <p:spPr>
          <a:xfrm>
            <a:off x="6972210" y="4014621"/>
            <a:ext cx="783557" cy="785429"/>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smtClean="0"/>
              <a:t>1</a:t>
            </a:r>
            <a:endParaRPr kumimoji="1" lang="ja-JP" altLang="en-US"/>
          </a:p>
        </p:txBody>
      </p:sp>
      <p:sp>
        <p:nvSpPr>
          <p:cNvPr id="11" name="円/楕円 10"/>
          <p:cNvSpPr/>
          <p:nvPr/>
        </p:nvSpPr>
        <p:spPr>
          <a:xfrm>
            <a:off x="5312273" y="5648931"/>
            <a:ext cx="783557" cy="785429"/>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smtClean="0"/>
              <a:t>1</a:t>
            </a:r>
            <a:endParaRPr kumimoji="1" lang="ja-JP" altLang="en-US"/>
          </a:p>
        </p:txBody>
      </p:sp>
      <p:sp>
        <p:nvSpPr>
          <p:cNvPr id="12" name="円/楕円 11"/>
          <p:cNvSpPr/>
          <p:nvPr/>
        </p:nvSpPr>
        <p:spPr>
          <a:xfrm>
            <a:off x="7086959" y="5159785"/>
            <a:ext cx="783557" cy="785429"/>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smtClean="0"/>
              <a:t>1</a:t>
            </a:r>
            <a:endParaRPr kumimoji="1" lang="ja-JP" altLang="en-US"/>
          </a:p>
        </p:txBody>
      </p:sp>
      <p:sp>
        <p:nvSpPr>
          <p:cNvPr id="13" name="円/楕円 12"/>
          <p:cNvSpPr/>
          <p:nvPr/>
        </p:nvSpPr>
        <p:spPr>
          <a:xfrm>
            <a:off x="5857830" y="4324542"/>
            <a:ext cx="783557" cy="785429"/>
          </a:xfrm>
          <a:prstGeom prst="ellipse">
            <a:avLst/>
          </a:prstGeom>
          <a:solidFill>
            <a:srgbClr val="C0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smtClean="0"/>
              <a:t>5</a:t>
            </a:r>
            <a:endParaRPr kumimoji="1" lang="ja-JP" altLang="en-US"/>
          </a:p>
        </p:txBody>
      </p:sp>
      <p:cxnSp>
        <p:nvCxnSpPr>
          <p:cNvPr id="14" name="直線コネクタ 13"/>
          <p:cNvCxnSpPr>
            <a:stCxn id="13" idx="3"/>
            <a:endCxn id="11" idx="7"/>
          </p:cNvCxnSpPr>
          <p:nvPr/>
        </p:nvCxnSpPr>
        <p:spPr>
          <a:xfrm>
            <a:off x="5972579" y="4994948"/>
            <a:ext cx="8502" cy="769006"/>
          </a:xfrm>
          <a:prstGeom prst="line">
            <a:avLst/>
          </a:prstGeom>
          <a:ln w="34925" cap="rnd">
            <a:solidFill>
              <a:schemeClr val="tx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13" idx="5"/>
            <a:endCxn id="12" idx="2"/>
          </p:cNvCxnSpPr>
          <p:nvPr/>
        </p:nvCxnSpPr>
        <p:spPr>
          <a:xfrm>
            <a:off x="6526638" y="4994948"/>
            <a:ext cx="560321" cy="557552"/>
          </a:xfrm>
          <a:prstGeom prst="line">
            <a:avLst/>
          </a:prstGeom>
          <a:ln w="34925" cap="rnd">
            <a:solidFill>
              <a:schemeClr val="tx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a:stCxn id="13" idx="1"/>
            <a:endCxn id="9" idx="6"/>
          </p:cNvCxnSpPr>
          <p:nvPr/>
        </p:nvCxnSpPr>
        <p:spPr>
          <a:xfrm flipH="1" flipV="1">
            <a:off x="5263272" y="4145977"/>
            <a:ext cx="709307" cy="293588"/>
          </a:xfrm>
          <a:prstGeom prst="line">
            <a:avLst/>
          </a:prstGeom>
          <a:ln w="34925" cap="rnd">
            <a:solidFill>
              <a:schemeClr val="tx1">
                <a:lumMod val="50000"/>
              </a:schemeClr>
            </a:solidFill>
            <a:roun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stCxn id="13" idx="7"/>
            <a:endCxn id="10" idx="2"/>
          </p:cNvCxnSpPr>
          <p:nvPr/>
        </p:nvCxnSpPr>
        <p:spPr>
          <a:xfrm flipV="1">
            <a:off x="6526638" y="4407336"/>
            <a:ext cx="445572" cy="32229"/>
          </a:xfrm>
          <a:prstGeom prst="line">
            <a:avLst/>
          </a:prstGeom>
          <a:ln w="34925" cap="rnd">
            <a:solidFill>
              <a:schemeClr val="tx1">
                <a:lumMod val="50000"/>
              </a:schemeClr>
            </a:solidFill>
            <a:round/>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5799905" y="3647406"/>
            <a:ext cx="914400" cy="469961"/>
          </a:xfrm>
          <a:prstGeom prst="rect">
            <a:avLst/>
          </a:prstGeom>
          <a:solidFill>
            <a:srgbClr val="C00000"/>
          </a:solidFill>
        </p:spPr>
        <p:txBody>
          <a:bodyPr wrap="none" lIns="0" tIns="0" rIns="0" bIns="0" rtlCol="0">
            <a:noAutofit/>
          </a:bodyPr>
          <a:lstStyle/>
          <a:p>
            <a:pPr>
              <a:lnSpc>
                <a:spcPct val="90000"/>
              </a:lnSpc>
            </a:pPr>
            <a:r>
              <a:rPr kumimoji="1" lang="ja-JP" altLang="en-US" smtClean="0">
                <a:solidFill>
                  <a:schemeClr val="bg1"/>
                </a:solidFill>
              </a:rPr>
              <a:t>◎       ◎</a:t>
            </a:r>
            <a:endParaRPr kumimoji="1" lang="en-US" altLang="ja-JP">
              <a:solidFill>
                <a:schemeClr val="bg1"/>
              </a:solidFill>
            </a:endParaRPr>
          </a:p>
          <a:p>
            <a:pPr>
              <a:lnSpc>
                <a:spcPct val="90000"/>
              </a:lnSpc>
            </a:pPr>
            <a:r>
              <a:rPr kumimoji="1" lang="ja-JP" altLang="en-US" smtClean="0">
                <a:solidFill>
                  <a:schemeClr val="bg1"/>
                </a:solidFill>
              </a:rPr>
              <a:t>      □</a:t>
            </a:r>
            <a:endParaRPr kumimoji="1" lang="en-US" altLang="ja-JP" smtClean="0">
              <a:solidFill>
                <a:schemeClr val="bg1"/>
              </a:solidFill>
            </a:endParaRPr>
          </a:p>
        </p:txBody>
      </p:sp>
    </p:spTree>
    <p:extLst>
      <p:ext uri="{BB962C8B-B14F-4D97-AF65-F5344CB8AC3E}">
        <p14:creationId xmlns:p14="http://schemas.microsoft.com/office/powerpoint/2010/main" val="271878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実際のところの理由（憶測）、内緒</a:t>
            </a:r>
            <a:endParaRPr kumimoji="1" lang="ja-JP" altLang="en-US" dirty="0"/>
          </a:p>
        </p:txBody>
      </p:sp>
      <p:sp>
        <p:nvSpPr>
          <p:cNvPr id="3" name="コンテンツ プレースホルダー 2"/>
          <p:cNvSpPr>
            <a:spLocks noGrp="1"/>
          </p:cNvSpPr>
          <p:nvPr>
            <p:ph type="body" idx="1"/>
          </p:nvPr>
        </p:nvSpPr>
        <p:spPr/>
        <p:txBody>
          <a:bodyPr/>
          <a:lstStyle/>
          <a:p>
            <a:r>
              <a:rPr lang="en-US" altLang="ja-JP" sz="2800" dirty="0" smtClean="0">
                <a:latin typeface="メイリオ" panose="020B0604030504040204" pitchFamily="50" charset="-128"/>
                <a:ea typeface="メイリオ" panose="020B0604030504040204" pitchFamily="50" charset="-128"/>
              </a:rPr>
              <a:t>PGX</a:t>
            </a:r>
            <a:r>
              <a:rPr lang="ja-JP" altLang="en-US" sz="2800" dirty="0">
                <a:latin typeface="メイリオ" panose="020B0604030504040204" pitchFamily="50" charset="-128"/>
                <a:ea typeface="メイリオ" panose="020B0604030504040204" pitchFamily="50" charset="-128"/>
              </a:rPr>
              <a:t>に含まれる</a:t>
            </a:r>
            <a:r>
              <a:rPr lang="en-US" altLang="ja-JP" sz="2800" dirty="0" smtClean="0">
                <a:latin typeface="メイリオ" panose="020B0604030504040204" pitchFamily="50" charset="-128"/>
                <a:ea typeface="メイリオ" panose="020B0604030504040204" pitchFamily="50" charset="-128"/>
              </a:rPr>
              <a:t>OSS</a:t>
            </a:r>
            <a:r>
              <a:rPr lang="ja-JP" altLang="en-US" sz="2800" dirty="0" smtClean="0">
                <a:latin typeface="メイリオ" panose="020B0604030504040204" pitchFamily="50" charset="-128"/>
                <a:ea typeface="メイリオ" panose="020B0604030504040204" pitchFamily="50" charset="-128"/>
              </a:rPr>
              <a:t>の種類が多く、ライセンスも</a:t>
            </a:r>
            <a:r>
              <a:rPr lang="en-US" altLang="ja-JP" sz="2800" dirty="0" smtClean="0">
                <a:latin typeface="メイリオ" panose="020B0604030504040204" pitchFamily="50" charset="-128"/>
                <a:ea typeface="メイリオ" panose="020B0604030504040204" pitchFamily="50" charset="-128"/>
              </a:rPr>
              <a:t>Apache</a:t>
            </a:r>
            <a:r>
              <a:rPr lang="ja-JP" altLang="en-US" sz="2800" dirty="0" smtClean="0">
                <a:latin typeface="メイリオ" panose="020B0604030504040204" pitchFamily="50" charset="-128"/>
                <a:ea typeface="メイリオ" panose="020B0604030504040204" pitchFamily="50" charset="-128"/>
              </a:rPr>
              <a:t>一択でもなく、大学モノなども含んでいて、ライセンスチェックコストが</a:t>
            </a:r>
            <a:r>
              <a:rPr lang="ja-JP" altLang="en-US" sz="2800" dirty="0">
                <a:latin typeface="メイリオ" panose="020B0604030504040204" pitchFamily="50" charset="-128"/>
                <a:ea typeface="メイリオ" panose="020B0604030504040204" pitchFamily="50" charset="-128"/>
              </a:rPr>
              <a:t>非常</a:t>
            </a:r>
            <a:r>
              <a:rPr lang="ja-JP" altLang="en-US" sz="2800" dirty="0" smtClean="0">
                <a:latin typeface="メイリオ" panose="020B0604030504040204" pitchFamily="50" charset="-128"/>
                <a:ea typeface="メイリオ" panose="020B0604030504040204" pitchFamily="50" charset="-128"/>
              </a:rPr>
              <a:t>に大きくなってしまう。更に各</a:t>
            </a:r>
            <a:r>
              <a:rPr lang="en-US" altLang="ja-JP" sz="2800" dirty="0" smtClean="0">
                <a:latin typeface="メイリオ" panose="020B0604030504040204" pitchFamily="50" charset="-128"/>
                <a:ea typeface="メイリオ" panose="020B0604030504040204" pitchFamily="50" charset="-128"/>
              </a:rPr>
              <a:t>OSS</a:t>
            </a:r>
            <a:r>
              <a:rPr lang="ja-JP" altLang="en-US" sz="2800" dirty="0" smtClean="0">
                <a:latin typeface="メイリオ" panose="020B0604030504040204" pitchFamily="50" charset="-128"/>
                <a:ea typeface="メイリオ" panose="020B0604030504040204" pitchFamily="50" charset="-128"/>
              </a:rPr>
              <a:t>のバージョンも含めて製品全体のバージョンアップや</a:t>
            </a:r>
            <a:r>
              <a:rPr lang="ja-JP" altLang="en-US" sz="2800" dirty="0">
                <a:latin typeface="メイリオ" panose="020B0604030504040204" pitchFamily="50" charset="-128"/>
                <a:ea typeface="メイリオ" panose="020B0604030504040204" pitchFamily="50" charset="-128"/>
              </a:rPr>
              <a:t>動作確認</a:t>
            </a:r>
            <a:r>
              <a:rPr lang="ja-JP" altLang="en-US" sz="2800" dirty="0" smtClean="0">
                <a:latin typeface="メイリオ" panose="020B0604030504040204" pitchFamily="50" charset="-128"/>
                <a:ea typeface="メイリオ" panose="020B0604030504040204" pitchFamily="50" charset="-128"/>
              </a:rPr>
              <a:t>テストの計画と併せると、製品</a:t>
            </a:r>
            <a:r>
              <a:rPr lang="ja-JP" altLang="en-US" sz="2800" dirty="0">
                <a:latin typeface="メイリオ" panose="020B0604030504040204" pitchFamily="50" charset="-128"/>
                <a:ea typeface="メイリオ" panose="020B0604030504040204" pitchFamily="50" charset="-128"/>
              </a:rPr>
              <a:t>と</a:t>
            </a:r>
            <a:r>
              <a:rPr lang="ja-JP" altLang="en-US" sz="2800" dirty="0" smtClean="0">
                <a:latin typeface="メイリオ" panose="020B0604030504040204" pitchFamily="50" charset="-128"/>
                <a:ea typeface="メイリオ" panose="020B0604030504040204" pitchFamily="50" charset="-128"/>
              </a:rPr>
              <a:t>してのサポートが非常に難しくなっていってしまう。これを全体的にフォローし続けるのはとても難しいが、これというのも、元々</a:t>
            </a:r>
            <a:r>
              <a:rPr lang="en-US" altLang="ja-JP" sz="2800" dirty="0" err="1" smtClean="0">
                <a:latin typeface="メイリオ" panose="020B0604030504040204" pitchFamily="50" charset="-128"/>
                <a:ea typeface="メイリオ" panose="020B0604030504040204" pitchFamily="50" charset="-128"/>
              </a:rPr>
              <a:t>Zhe</a:t>
            </a:r>
            <a:r>
              <a:rPr lang="en-US" altLang="ja-JP" sz="2800" dirty="0" smtClean="0">
                <a:latin typeface="メイリオ" panose="020B0604030504040204" pitchFamily="50" charset="-128"/>
                <a:ea typeface="メイリオ" panose="020B0604030504040204" pitchFamily="50" charset="-128"/>
              </a:rPr>
              <a:t> Wu</a:t>
            </a:r>
            <a:r>
              <a:rPr lang="ja-JP" altLang="en-US" sz="2800" dirty="0" smtClean="0">
                <a:latin typeface="メイリオ" panose="020B0604030504040204" pitchFamily="50" charset="-128"/>
                <a:ea typeface="メイリオ" panose="020B0604030504040204" pitchFamily="50" charset="-128"/>
              </a:rPr>
              <a:t>が新機能を求めて、ラボと好き勝手に色々追加してきた結果でこのままにしておくとたいへんなことになり、そもそも</a:t>
            </a:r>
            <a:r>
              <a:rPr lang="ja-JP" altLang="en-US" sz="2800" dirty="0" err="1" smtClean="0">
                <a:latin typeface="メイリオ" panose="020B0604030504040204" pitchFamily="50" charset="-128"/>
                <a:ea typeface="メイリオ" panose="020B0604030504040204" pitchFamily="50" charset="-128"/>
              </a:rPr>
              <a:t>、、</a:t>
            </a:r>
            <a:endParaRPr kumimoji="1" lang="ja-JP" altLang="en-US" sz="2800" dirty="0"/>
          </a:p>
        </p:txBody>
      </p:sp>
      <p:sp>
        <p:nvSpPr>
          <p:cNvPr id="4" name="フッター プレースホルダー 3"/>
          <p:cNvSpPr>
            <a:spLocks noGrp="1"/>
          </p:cNvSpPr>
          <p:nvPr>
            <p:ph type="ftr" sz="quarter" idx="10"/>
          </p:nvPr>
        </p:nvSpPr>
        <p:spPr/>
        <p:txBody>
          <a:bodyPr/>
          <a:lstStyle/>
          <a:p>
            <a:r>
              <a:rPr lang="en-US" smtClean="0"/>
              <a:t>Oracle Confidential – Internal/Restricted/Highly Restricted</a:t>
            </a:r>
            <a:endParaRPr lang="en-US" dirty="0"/>
          </a:p>
        </p:txBody>
      </p:sp>
      <p:sp>
        <p:nvSpPr>
          <p:cNvPr id="5" name="スライド番号プレースホルダー 4"/>
          <p:cNvSpPr>
            <a:spLocks noGrp="1"/>
          </p:cNvSpPr>
          <p:nvPr>
            <p:ph type="sldNum" sz="quarter" idx="11"/>
          </p:nvPr>
        </p:nvSpPr>
        <p:spPr/>
        <p:txBody>
          <a:bodyPr/>
          <a:lstStyle/>
          <a:p>
            <a:fld id="{C51EAA63-D034-42AE-91FA-B13B9518C7BE}" type="slidenum">
              <a:rPr lang="en-US" altLang="ja-JP" smtClean="0"/>
              <a:pPr/>
              <a:t>24</a:t>
            </a:fld>
            <a:endParaRPr lang="ja-JP" altLang="en-US" dirty="0"/>
          </a:p>
        </p:txBody>
      </p:sp>
      <p:sp>
        <p:nvSpPr>
          <p:cNvPr id="6" name="正方形/長方形 5"/>
          <p:cNvSpPr/>
          <p:nvPr/>
        </p:nvSpPr>
        <p:spPr>
          <a:xfrm>
            <a:off x="549796" y="5097320"/>
            <a:ext cx="10819184" cy="1213048"/>
          </a:xfrm>
          <a:prstGeom prst="rect">
            <a:avLst/>
          </a:prstGeom>
          <a:solidFill>
            <a:schemeClr val="tx1">
              <a:lumMod val="50000"/>
              <a:alpha val="73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ja-JP" altLang="en-US" sz="3600" b="1" dirty="0" smtClean="0"/>
              <a:t>げふっ　げふっ</a:t>
            </a:r>
            <a:endParaRPr kumimoji="1" lang="ja-JP" altLang="en-US" sz="3600" b="1" dirty="0"/>
          </a:p>
        </p:txBody>
      </p:sp>
      <p:sp>
        <p:nvSpPr>
          <p:cNvPr id="7" name="正方形/長方形 6"/>
          <p:cNvSpPr/>
          <p:nvPr/>
        </p:nvSpPr>
        <p:spPr>
          <a:xfrm>
            <a:off x="8614692" y="165878"/>
            <a:ext cx="3384376" cy="561716"/>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kumimoji="1" lang="en-US" altLang="ja-JP" dirty="0" smtClean="0"/>
              <a:t>Slide Only </a:t>
            </a:r>
            <a:r>
              <a:rPr kumimoji="1" lang="ja-JP" altLang="en-US" dirty="0" smtClean="0"/>
              <a:t>見るだけ</a:t>
            </a:r>
            <a:endParaRPr kumimoji="1" lang="en-US" altLang="ja-JP" dirty="0" smtClean="0"/>
          </a:p>
        </p:txBody>
      </p:sp>
    </p:spTree>
    <p:extLst>
      <p:ext uri="{BB962C8B-B14F-4D97-AF65-F5344CB8AC3E}">
        <p14:creationId xmlns:p14="http://schemas.microsoft.com/office/powerpoint/2010/main" val="1484374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３つの</a:t>
            </a:r>
            <a:r>
              <a:rPr kumimoji="1" lang="en-US" altLang="ja-JP" dirty="0" smtClean="0"/>
              <a:t>PGX</a:t>
            </a:r>
            <a:endParaRPr kumimoji="1" lang="ja-JP" altLang="en-US" dirty="0"/>
          </a:p>
        </p:txBody>
      </p:sp>
      <p:sp>
        <p:nvSpPr>
          <p:cNvPr id="3" name="テキスト プレースホルダー 2"/>
          <p:cNvSpPr>
            <a:spLocks noGrp="1"/>
          </p:cNvSpPr>
          <p:nvPr>
            <p:ph type="body" sz="quarter" idx="12"/>
          </p:nvPr>
        </p:nvSpPr>
        <p:spPr>
          <a:xfrm>
            <a:off x="785145" y="2058025"/>
            <a:ext cx="10997899" cy="2476071"/>
          </a:xfrm>
        </p:spPr>
        <p:txBody>
          <a:bodyPr>
            <a:normAutofit fontScale="92500" lnSpcReduction="10000"/>
          </a:bodyPr>
          <a:lstStyle/>
          <a:p>
            <a:pPr marL="0" indent="0">
              <a:buNone/>
            </a:pPr>
            <a:r>
              <a:rPr lang="en-US" altLang="ja-JP" dirty="0" smtClean="0"/>
              <a:t>Oracle PGX</a:t>
            </a:r>
            <a:r>
              <a:rPr lang="ja-JP" altLang="en-US" dirty="0" smtClean="0"/>
              <a:t>には </a:t>
            </a:r>
            <a:r>
              <a:rPr lang="en-US" altLang="ja-JP" dirty="0" smtClean="0"/>
              <a:t>3</a:t>
            </a:r>
            <a:r>
              <a:rPr lang="ja-JP" altLang="en-US" dirty="0" err="1" smtClean="0"/>
              <a:t>つのリ</a:t>
            </a:r>
            <a:r>
              <a:rPr lang="ja-JP" altLang="en-US" dirty="0" smtClean="0"/>
              <a:t>リース種別があります</a:t>
            </a:r>
            <a:endParaRPr lang="en-US" altLang="ja-JP" dirty="0" smtClean="0"/>
          </a:p>
          <a:p>
            <a:r>
              <a:rPr lang="en-US" altLang="ja-JP" dirty="0" smtClean="0"/>
              <a:t>Labs</a:t>
            </a:r>
            <a:r>
              <a:rPr lang="ja-JP" altLang="en-US" dirty="0" smtClean="0"/>
              <a:t>版 </a:t>
            </a:r>
            <a:r>
              <a:rPr lang="en-US" altLang="ja-JP" dirty="0" smtClean="0"/>
              <a:t>PGX </a:t>
            </a:r>
          </a:p>
          <a:p>
            <a:pPr lvl="1"/>
            <a:r>
              <a:rPr lang="en-US" altLang="ja-JP" dirty="0"/>
              <a:t>	</a:t>
            </a:r>
            <a:r>
              <a:rPr lang="ja-JP" altLang="en-US" dirty="0" smtClean="0"/>
              <a:t>オラクルラボが提供する</a:t>
            </a:r>
            <a:r>
              <a:rPr lang="en-US" altLang="ja-JP" dirty="0" smtClean="0"/>
              <a:t>PGX</a:t>
            </a:r>
            <a:r>
              <a:rPr lang="ja-JP" altLang="en-US" dirty="0" smtClean="0"/>
              <a:t>で</a:t>
            </a:r>
            <a:r>
              <a:rPr lang="en-US" altLang="ja-JP" dirty="0" smtClean="0"/>
              <a:t>OTN</a:t>
            </a:r>
            <a:r>
              <a:rPr lang="ja-JP" altLang="en-US" dirty="0" smtClean="0"/>
              <a:t>ライセンス下で実験的機能が実装されてくるアグレッシブな子</a:t>
            </a:r>
            <a:endParaRPr lang="en-US" altLang="ja-JP" dirty="0" smtClean="0"/>
          </a:p>
          <a:p>
            <a:pPr marL="285750" lvl="1" indent="-285750">
              <a:buFont typeface="Arial" panose="020B0604020202020204" pitchFamily="34" charset="0"/>
              <a:buChar char="•"/>
            </a:pPr>
            <a:r>
              <a:rPr lang="en-US" altLang="ja-JP" dirty="0" smtClean="0"/>
              <a:t>DB</a:t>
            </a:r>
            <a:r>
              <a:rPr lang="ja-JP" altLang="en-US" dirty="0" smtClean="0"/>
              <a:t>版 </a:t>
            </a:r>
            <a:r>
              <a:rPr lang="en-US" altLang="ja-JP" dirty="0" smtClean="0"/>
              <a:t>PGX ( Oracle Spatial and Graph - Property Graph )</a:t>
            </a:r>
          </a:p>
          <a:p>
            <a:pPr lvl="2" indent="0">
              <a:buNone/>
            </a:pPr>
            <a:r>
              <a:rPr lang="en-US" altLang="ja-JP" dirty="0"/>
              <a:t>	</a:t>
            </a:r>
            <a:r>
              <a:rPr lang="ja-JP" altLang="en-US" dirty="0" smtClean="0"/>
              <a:t>グラフデータを</a:t>
            </a:r>
            <a:r>
              <a:rPr lang="en-US" altLang="ja-JP" dirty="0" smtClean="0"/>
              <a:t>Oracle DB</a:t>
            </a:r>
            <a:r>
              <a:rPr lang="ja-JP" altLang="en-US" dirty="0" smtClean="0"/>
              <a:t>に格納等ができる製品版</a:t>
            </a:r>
            <a:r>
              <a:rPr lang="en-US" altLang="ja-JP" dirty="0" smtClean="0"/>
              <a:t>PGX</a:t>
            </a:r>
            <a:endParaRPr lang="en-US" altLang="ja-JP" dirty="0"/>
          </a:p>
          <a:p>
            <a:pPr marL="285750" lvl="1" indent="-285750">
              <a:buFont typeface="Arial" panose="020B0604020202020204" pitchFamily="34" charset="0"/>
              <a:buChar char="•"/>
            </a:pPr>
            <a:r>
              <a:rPr lang="en-US" altLang="ja-JP" dirty="0" smtClean="0"/>
              <a:t>Big Data</a:t>
            </a:r>
            <a:r>
              <a:rPr lang="ja-JP" altLang="en-US" dirty="0" smtClean="0"/>
              <a:t>版</a:t>
            </a:r>
            <a:r>
              <a:rPr lang="en-US" altLang="ja-JP" dirty="0" smtClean="0"/>
              <a:t>PGX (Oracle Big Data Spatial and Graph - Property Graph)</a:t>
            </a:r>
            <a:endParaRPr lang="en-US" altLang="ja-JP" dirty="0"/>
          </a:p>
          <a:p>
            <a:pPr lvl="1"/>
            <a:r>
              <a:rPr lang="en-US" altLang="ja-JP" dirty="0"/>
              <a:t>	</a:t>
            </a:r>
            <a:r>
              <a:rPr lang="en-US" altLang="ja-JP" dirty="0" smtClean="0"/>
              <a:t>Hadoop</a:t>
            </a:r>
            <a:r>
              <a:rPr lang="ja-JP" altLang="en-US" dirty="0" smtClean="0"/>
              <a:t>環境</a:t>
            </a:r>
            <a:r>
              <a:rPr lang="en-US" altLang="ja-JP" dirty="0" smtClean="0"/>
              <a:t>/</a:t>
            </a:r>
            <a:r>
              <a:rPr lang="en-US" altLang="ja-JP" dirty="0" err="1" smtClean="0"/>
              <a:t>HBase</a:t>
            </a:r>
            <a:r>
              <a:rPr lang="ja-JP" altLang="en-US" dirty="0" smtClean="0"/>
              <a:t>等にグラフデータの格納ができる製品版</a:t>
            </a:r>
            <a:r>
              <a:rPr lang="en-US" altLang="ja-JP" dirty="0" smtClean="0"/>
              <a:t>PGX</a:t>
            </a:r>
          </a:p>
        </p:txBody>
      </p:sp>
      <p:sp>
        <p:nvSpPr>
          <p:cNvPr id="4" name="フッター プレースホルダー 3"/>
          <p:cNvSpPr>
            <a:spLocks noGrp="1"/>
          </p:cNvSpPr>
          <p:nvPr>
            <p:ph type="ftr" sz="quarter" idx="13"/>
          </p:nvPr>
        </p:nvSpPr>
        <p:spPr/>
        <p:txBody>
          <a:bodyPr/>
          <a:lstStyle/>
          <a:p>
            <a:r>
              <a:rPr lang="en-US" smtClean="0"/>
              <a:t>Copyright © 2019, Oracle and/or its affiliates. All rights reserved.</a:t>
            </a:r>
            <a:endParaRPr lang="en-US" dirty="0"/>
          </a:p>
        </p:txBody>
      </p:sp>
      <p:sp>
        <p:nvSpPr>
          <p:cNvPr id="5" name="スライド番号プレースホルダー 4"/>
          <p:cNvSpPr>
            <a:spLocks noGrp="1"/>
          </p:cNvSpPr>
          <p:nvPr>
            <p:ph type="sldNum" sz="quarter" idx="14"/>
          </p:nvPr>
        </p:nvSpPr>
        <p:spPr/>
        <p:txBody>
          <a:bodyPr/>
          <a:lstStyle/>
          <a:p>
            <a:fld id="{345D60D9-5372-5F40-9443-0F9AE5BDC3C8}" type="slidenum">
              <a:rPr lang="en-US" smtClean="0"/>
              <a:pPr/>
              <a:t>3</a:t>
            </a:fld>
            <a:endParaRPr lang="en-US" dirty="0"/>
          </a:p>
        </p:txBody>
      </p:sp>
      <p:sp>
        <p:nvSpPr>
          <p:cNvPr id="6" name="正方形/長方形 5"/>
          <p:cNvSpPr/>
          <p:nvPr/>
        </p:nvSpPr>
        <p:spPr>
          <a:xfrm>
            <a:off x="1159756" y="4625786"/>
            <a:ext cx="2431398" cy="165371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err="1" smtClean="0">
                <a:latin typeface="メイリオ" panose="020B0604030504040204" pitchFamily="50" charset="-128"/>
                <a:ea typeface="メイリオ" panose="020B0604030504040204" pitchFamily="50" charset="-128"/>
              </a:rPr>
              <a:t>Labo</a:t>
            </a:r>
            <a:r>
              <a:rPr kumimoji="1" lang="ja-JP" altLang="en-US" sz="1600" dirty="0" smtClean="0">
                <a:latin typeface="メイリオ" panose="020B0604030504040204" pitchFamily="50" charset="-128"/>
                <a:ea typeface="メイリオ" panose="020B0604030504040204" pitchFamily="50" charset="-128"/>
              </a:rPr>
              <a:t>版</a:t>
            </a:r>
            <a:r>
              <a:rPr kumimoji="1" lang="en-US" altLang="ja-JP" sz="1600" dirty="0" smtClean="0">
                <a:latin typeface="メイリオ" panose="020B0604030504040204" pitchFamily="50" charset="-128"/>
                <a:ea typeface="メイリオ" panose="020B0604030504040204" pitchFamily="50" charset="-128"/>
              </a:rPr>
              <a:t>PGX</a:t>
            </a:r>
          </a:p>
          <a:p>
            <a:pPr algn="ctr"/>
            <a:r>
              <a:rPr kumimoji="1" lang="en-US" altLang="ja-JP" sz="1400" dirty="0" smtClean="0">
                <a:latin typeface="メイリオ" panose="020B0604030504040204" pitchFamily="50" charset="-128"/>
                <a:ea typeface="メイリオ" panose="020B0604030504040204" pitchFamily="50" charset="-128"/>
              </a:rPr>
              <a:t>OTN license</a:t>
            </a:r>
          </a:p>
          <a:p>
            <a:pPr algn="ctr"/>
            <a:endParaRPr kumimoji="1" lang="en-US" altLang="ja-JP" sz="1400" dirty="0" smtClean="0">
              <a:latin typeface="メイリオ" panose="020B0604030504040204" pitchFamily="50" charset="-128"/>
              <a:ea typeface="メイリオ" panose="020B0604030504040204" pitchFamily="50" charset="-128"/>
            </a:endParaRPr>
          </a:p>
          <a:p>
            <a:pPr algn="ctr"/>
            <a:endParaRPr kumimoji="1" lang="en-US" altLang="ja-JP" sz="1400" dirty="0">
              <a:latin typeface="メイリオ" panose="020B0604030504040204" pitchFamily="50" charset="-128"/>
              <a:ea typeface="メイリオ" panose="020B0604030504040204" pitchFamily="50" charset="-128"/>
            </a:endParaRPr>
          </a:p>
          <a:p>
            <a:pPr algn="ctr"/>
            <a:r>
              <a:rPr kumimoji="1" lang="ja-JP" altLang="en-US" sz="1400" b="1" dirty="0">
                <a:solidFill>
                  <a:srgbClr val="FFFF00"/>
                </a:solidFill>
              </a:rPr>
              <a:t>プロトタイピングまで</a:t>
            </a:r>
            <a:r>
              <a:rPr kumimoji="1" lang="ja-JP" altLang="en-US" sz="1400" b="1" dirty="0" smtClean="0">
                <a:solidFill>
                  <a:srgbClr val="FFFF00"/>
                </a:solidFill>
              </a:rPr>
              <a:t>可</a:t>
            </a:r>
            <a:endParaRPr kumimoji="1" lang="en-US" altLang="ja-JP" sz="1400" b="1" dirty="0" smtClean="0">
              <a:solidFill>
                <a:srgbClr val="FFFF00"/>
              </a:solidFill>
            </a:endParaRPr>
          </a:p>
          <a:p>
            <a:pPr algn="ctr"/>
            <a:r>
              <a:rPr kumimoji="1" lang="ja-JP" altLang="en-US" sz="1400" b="1" dirty="0" smtClean="0">
                <a:solidFill>
                  <a:srgbClr val="FFFF00"/>
                </a:solidFill>
              </a:rPr>
              <a:t>商用</a:t>
            </a:r>
            <a:r>
              <a:rPr kumimoji="1" lang="ja-JP" altLang="en-US" sz="1400" b="1" dirty="0">
                <a:solidFill>
                  <a:srgbClr val="FFFF00"/>
                </a:solidFill>
              </a:rPr>
              <a:t>不可</a:t>
            </a:r>
          </a:p>
          <a:p>
            <a:pPr algn="ctr"/>
            <a:endParaRPr kumimoji="1" lang="en-US" altLang="ja-JP" sz="1400" dirty="0" smtClean="0">
              <a:latin typeface="メイリオ" panose="020B0604030504040204" pitchFamily="50" charset="-128"/>
              <a:ea typeface="メイリオ" panose="020B0604030504040204" pitchFamily="50" charset="-128"/>
            </a:endParaRPr>
          </a:p>
        </p:txBody>
      </p:sp>
      <p:sp>
        <p:nvSpPr>
          <p:cNvPr id="7" name="正方形/長方形 6"/>
          <p:cNvSpPr/>
          <p:nvPr/>
        </p:nvSpPr>
        <p:spPr>
          <a:xfrm>
            <a:off x="7313771" y="4632786"/>
            <a:ext cx="3289870" cy="834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latin typeface="メイリオ" panose="020B0604030504040204" pitchFamily="50" charset="-128"/>
                <a:ea typeface="メイリオ" panose="020B0604030504040204" pitchFamily="50" charset="-128"/>
              </a:rPr>
              <a:t>Big</a:t>
            </a:r>
            <a:r>
              <a:rPr kumimoji="1" lang="ja-JP" altLang="en-US" sz="1600" dirty="0" smtClean="0">
                <a:latin typeface="メイリオ" panose="020B0604030504040204" pitchFamily="50" charset="-128"/>
                <a:ea typeface="メイリオ" panose="020B0604030504040204" pitchFamily="50" charset="-128"/>
              </a:rPr>
              <a:t>  </a:t>
            </a:r>
            <a:r>
              <a:rPr kumimoji="1" lang="en-US" altLang="ja-JP" sz="1600" dirty="0" smtClean="0">
                <a:latin typeface="メイリオ" panose="020B0604030504040204" pitchFamily="50" charset="-128"/>
                <a:ea typeface="メイリオ" panose="020B0604030504040204" pitchFamily="50" charset="-128"/>
              </a:rPr>
              <a:t>Data Spatial and Graph </a:t>
            </a:r>
          </a:p>
          <a:p>
            <a:pPr algn="ctr"/>
            <a:r>
              <a:rPr kumimoji="1" lang="en-US" altLang="ja-JP" sz="1600" dirty="0" smtClean="0">
                <a:latin typeface="メイリオ" panose="020B0604030504040204" pitchFamily="50" charset="-128"/>
                <a:ea typeface="メイリオ" panose="020B0604030504040204" pitchFamily="50" charset="-128"/>
              </a:rPr>
              <a:t>Property Graph</a:t>
            </a:r>
          </a:p>
          <a:p>
            <a:pPr algn="ctr"/>
            <a:r>
              <a:rPr kumimoji="1" lang="en-US" altLang="ja-JP" sz="1600" dirty="0" smtClean="0">
                <a:latin typeface="メイリオ" panose="020B0604030504040204" pitchFamily="50" charset="-128"/>
                <a:ea typeface="メイリオ" panose="020B0604030504040204" pitchFamily="50" charset="-128"/>
              </a:rPr>
              <a:t>(Big Data</a:t>
            </a:r>
            <a:r>
              <a:rPr kumimoji="1" lang="ja-JP" altLang="en-US" sz="1600" dirty="0" smtClean="0">
                <a:latin typeface="メイリオ" panose="020B0604030504040204" pitchFamily="50" charset="-128"/>
                <a:ea typeface="メイリオ" panose="020B0604030504040204" pitchFamily="50" charset="-128"/>
              </a:rPr>
              <a:t>製品版</a:t>
            </a:r>
            <a:r>
              <a:rPr kumimoji="1" lang="en-US" altLang="ja-JP" sz="1600" dirty="0" smtClean="0">
                <a:latin typeface="メイリオ" panose="020B0604030504040204" pitchFamily="50" charset="-128"/>
                <a:ea typeface="メイリオ" panose="020B0604030504040204" pitchFamily="50" charset="-128"/>
              </a:rPr>
              <a:t>PGX)</a:t>
            </a:r>
          </a:p>
        </p:txBody>
      </p:sp>
      <p:sp>
        <p:nvSpPr>
          <p:cNvPr id="8" name="正方形/長方形 7"/>
          <p:cNvSpPr/>
          <p:nvPr/>
        </p:nvSpPr>
        <p:spPr>
          <a:xfrm>
            <a:off x="3879652" y="4610943"/>
            <a:ext cx="3289870" cy="834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latin typeface="メイリオ" panose="020B0604030504040204" pitchFamily="50" charset="-128"/>
                <a:ea typeface="メイリオ" panose="020B0604030504040204" pitchFamily="50" charset="-128"/>
              </a:rPr>
              <a:t>Oracle Spatial and Graph </a:t>
            </a:r>
          </a:p>
          <a:p>
            <a:pPr algn="ctr"/>
            <a:r>
              <a:rPr kumimoji="1" lang="en-US" altLang="ja-JP" sz="1600" dirty="0" smtClean="0">
                <a:latin typeface="メイリオ" panose="020B0604030504040204" pitchFamily="50" charset="-128"/>
                <a:ea typeface="メイリオ" panose="020B0604030504040204" pitchFamily="50" charset="-128"/>
              </a:rPr>
              <a:t>Property Graph</a:t>
            </a:r>
          </a:p>
          <a:p>
            <a:pPr algn="ctr"/>
            <a:r>
              <a:rPr kumimoji="1" lang="en-US" altLang="ja-JP" sz="1600" dirty="0" smtClean="0">
                <a:latin typeface="メイリオ" panose="020B0604030504040204" pitchFamily="50" charset="-128"/>
                <a:ea typeface="メイリオ" panose="020B0604030504040204" pitchFamily="50" charset="-128"/>
              </a:rPr>
              <a:t>(Database</a:t>
            </a:r>
            <a:r>
              <a:rPr kumimoji="1" lang="ja-JP" altLang="en-US" sz="1600" dirty="0" smtClean="0">
                <a:latin typeface="メイリオ" panose="020B0604030504040204" pitchFamily="50" charset="-128"/>
                <a:ea typeface="メイリオ" panose="020B0604030504040204" pitchFamily="50" charset="-128"/>
              </a:rPr>
              <a:t>製品版</a:t>
            </a:r>
            <a:r>
              <a:rPr kumimoji="1" lang="en-US" altLang="ja-JP" sz="1600" dirty="0" smtClean="0">
                <a:latin typeface="メイリオ" panose="020B0604030504040204" pitchFamily="50" charset="-128"/>
                <a:ea typeface="メイリオ" panose="020B0604030504040204" pitchFamily="50" charset="-128"/>
              </a:rPr>
              <a:t>PGX)</a:t>
            </a:r>
          </a:p>
        </p:txBody>
      </p:sp>
      <p:sp>
        <p:nvSpPr>
          <p:cNvPr id="12" name="正方形/長方形 11"/>
          <p:cNvSpPr/>
          <p:nvPr/>
        </p:nvSpPr>
        <p:spPr>
          <a:xfrm>
            <a:off x="3879651" y="5445224"/>
            <a:ext cx="6723989" cy="834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smtClean="0">
                <a:latin typeface="メイリオ" panose="020B0604030504040204" pitchFamily="50" charset="-128"/>
                <a:ea typeface="メイリオ" panose="020B0604030504040204" pitchFamily="50" charset="-128"/>
              </a:rPr>
              <a:t>商用可</a:t>
            </a:r>
            <a:endParaRPr kumimoji="1" lang="en-US" altLang="ja-JP" sz="1600" dirty="0" smtClean="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97497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Java</a:t>
            </a:r>
            <a:r>
              <a:rPr lang="ja-JP" altLang="en-US" dirty="0" smtClean="0"/>
              <a:t>ベースの </a:t>
            </a:r>
            <a:r>
              <a:rPr lang="en-US" altLang="ja-JP" sz="2400" dirty="0">
                <a:latin typeface="Meiryo UI" panose="020B0604030504040204" pitchFamily="50" charset="-128"/>
                <a:ea typeface="Meiryo UI" panose="020B0604030504040204" pitchFamily="50" charset="-128"/>
              </a:rPr>
              <a:t>PGX Graph Algorithm API </a:t>
            </a:r>
            <a:endParaRPr kumimoji="1" lang="ja-JP" altLang="en-US" dirty="0"/>
          </a:p>
        </p:txBody>
      </p:sp>
      <p:sp>
        <p:nvSpPr>
          <p:cNvPr id="5" name="コンテンツ プレースホルダー 4"/>
          <p:cNvSpPr>
            <a:spLocks noGrp="1"/>
          </p:cNvSpPr>
          <p:nvPr>
            <p:ph type="body" sz="quarter" idx="12"/>
          </p:nvPr>
        </p:nvSpPr>
        <p:spPr>
          <a:xfrm>
            <a:off x="768150" y="2189534"/>
            <a:ext cx="10314885" cy="3009851"/>
          </a:xfrm>
        </p:spPr>
        <p:txBody>
          <a:bodyPr>
            <a:normAutofit/>
          </a:bodyPr>
          <a:lstStyle/>
          <a:p>
            <a:pPr marL="0" indent="0">
              <a:buNone/>
            </a:pPr>
            <a:r>
              <a:rPr lang="en-US" altLang="ja-JP" sz="2400" b="1" dirty="0" smtClean="0">
                <a:latin typeface="メイリオ" panose="020B0604030504040204" pitchFamily="50" charset="-128"/>
                <a:ea typeface="メイリオ" panose="020B0604030504040204" pitchFamily="50" charset="-128"/>
              </a:rPr>
              <a:t>PGX Graph </a:t>
            </a:r>
            <a:r>
              <a:rPr lang="en-US" altLang="ja-JP" sz="2400" b="1" dirty="0" smtClean="0">
                <a:latin typeface="メイリオ" panose="020B0604030504040204" pitchFamily="50" charset="-128"/>
                <a:ea typeface="メイリオ" panose="020B0604030504040204" pitchFamily="50" charset="-128"/>
              </a:rPr>
              <a:t>Algorithm </a:t>
            </a:r>
            <a:r>
              <a:rPr lang="en-US" altLang="ja-JP" sz="2400" b="1" dirty="0" smtClean="0">
                <a:latin typeface="メイリオ" panose="020B0604030504040204" pitchFamily="50" charset="-128"/>
                <a:ea typeface="メイリオ" panose="020B0604030504040204" pitchFamily="50" charset="-128"/>
              </a:rPr>
              <a:t>API (PGX </a:t>
            </a:r>
            <a:r>
              <a:rPr lang="en-US" altLang="ja-JP" sz="2400" b="1" dirty="0" smtClean="0">
                <a:latin typeface="メイリオ" panose="020B0604030504040204" pitchFamily="50" charset="-128"/>
                <a:ea typeface="メイリオ" panose="020B0604030504040204" pitchFamily="50" charset="-128"/>
              </a:rPr>
              <a:t>Algorithm)</a:t>
            </a:r>
            <a:r>
              <a:rPr lang="ja-JP" altLang="en-US" sz="2400" b="1" dirty="0">
                <a:latin typeface="メイリオ" panose="020B0604030504040204" pitchFamily="50" charset="-128"/>
                <a:ea typeface="メイリオ" panose="020B0604030504040204" pitchFamily="50" charset="-128"/>
              </a:rPr>
              <a:t>登場</a:t>
            </a:r>
            <a:endParaRPr lang="en-US" altLang="ja-JP" sz="2400" b="1" dirty="0" smtClean="0">
              <a:latin typeface="メイリオ" panose="020B0604030504040204" pitchFamily="50" charset="-128"/>
              <a:ea typeface="メイリオ" panose="020B0604030504040204" pitchFamily="50" charset="-128"/>
            </a:endParaRPr>
          </a:p>
          <a:p>
            <a:r>
              <a:rPr lang="ja-JP" altLang="en-US" sz="1800" dirty="0" smtClean="0">
                <a:latin typeface="メイリオ" panose="020B0604030504040204" pitchFamily="50" charset="-128"/>
                <a:ea typeface="メイリオ" panose="020B0604030504040204" pitchFamily="50" charset="-128"/>
              </a:rPr>
              <a:t>これまで</a:t>
            </a:r>
            <a:r>
              <a:rPr lang="en-US" altLang="ja-JP" sz="1800" dirty="0" smtClean="0">
                <a:latin typeface="メイリオ" panose="020B0604030504040204" pitchFamily="50" charset="-128"/>
                <a:ea typeface="メイリオ" panose="020B0604030504040204" pitchFamily="50" charset="-128"/>
              </a:rPr>
              <a:t>Labs</a:t>
            </a:r>
            <a:r>
              <a:rPr lang="ja-JP" altLang="en-US" sz="1800" dirty="0" smtClean="0">
                <a:latin typeface="メイリオ" panose="020B0604030504040204" pitchFamily="50" charset="-128"/>
                <a:ea typeface="メイリオ" panose="020B0604030504040204" pitchFamily="50" charset="-128"/>
              </a:rPr>
              <a:t>版</a:t>
            </a:r>
            <a:r>
              <a:rPr lang="en-US" altLang="ja-JP" sz="1800" dirty="0" smtClean="0">
                <a:latin typeface="メイリオ" panose="020B0604030504040204" pitchFamily="50" charset="-128"/>
                <a:ea typeface="メイリオ" panose="020B0604030504040204" pitchFamily="50" charset="-128"/>
              </a:rPr>
              <a:t>PGX</a:t>
            </a:r>
            <a:r>
              <a:rPr lang="ja-JP" altLang="en-US" sz="1800" dirty="0">
                <a:latin typeface="メイリオ" panose="020B0604030504040204" pitchFamily="50" charset="-128"/>
                <a:ea typeface="メイリオ" panose="020B0604030504040204" pitchFamily="50" charset="-128"/>
              </a:rPr>
              <a:t> </a:t>
            </a:r>
            <a:r>
              <a:rPr lang="ja-JP" altLang="en-US" sz="1800" dirty="0" smtClean="0">
                <a:latin typeface="メイリオ" panose="020B0604030504040204" pitchFamily="50" charset="-128"/>
                <a:ea typeface="メイリオ" panose="020B0604030504040204" pitchFamily="50" charset="-128"/>
              </a:rPr>
              <a:t>では </a:t>
            </a:r>
            <a:r>
              <a:rPr lang="ja-JP" altLang="en-US" sz="1800" dirty="0">
                <a:latin typeface="メイリオ" panose="020B0604030504040204" pitchFamily="50" charset="-128"/>
                <a:ea typeface="メイリオ" panose="020B0604030504040204" pitchFamily="50" charset="-128"/>
              </a:rPr>
              <a:t>アルゴリズム開発用にグラフ</a:t>
            </a:r>
            <a:r>
              <a:rPr lang="en-US" altLang="ja-JP" sz="1800" dirty="0">
                <a:latin typeface="メイリオ" panose="020B0604030504040204" pitchFamily="50" charset="-128"/>
                <a:ea typeface="メイリオ" panose="020B0604030504040204" pitchFamily="50" charset="-128"/>
              </a:rPr>
              <a:t>DSL</a:t>
            </a:r>
            <a:r>
              <a:rPr lang="ja-JP" altLang="en-US" sz="1800" dirty="0">
                <a:latin typeface="メイリオ" panose="020B0604030504040204" pitchFamily="50" charset="-128"/>
                <a:ea typeface="メイリオ" panose="020B0604030504040204" pitchFamily="50" charset="-128"/>
              </a:rPr>
              <a:t>の </a:t>
            </a:r>
            <a:r>
              <a:rPr lang="en-US" altLang="ja-JP" sz="1800" dirty="0">
                <a:latin typeface="メイリオ" panose="020B0604030504040204" pitchFamily="50" charset="-128"/>
                <a:ea typeface="メイリオ" panose="020B0604030504040204" pitchFamily="50" charset="-128"/>
              </a:rPr>
              <a:t>Green-Marl  </a:t>
            </a:r>
            <a:r>
              <a:rPr lang="ja-JP" altLang="en-US" sz="1800" dirty="0" err="1">
                <a:latin typeface="メイリオ" panose="020B0604030504040204" pitchFamily="50" charset="-128"/>
                <a:ea typeface="メイリオ" panose="020B0604030504040204" pitchFamily="50" charset="-128"/>
              </a:rPr>
              <a:t>が提</a:t>
            </a:r>
            <a:r>
              <a:rPr lang="ja-JP" altLang="en-US" sz="1800" dirty="0">
                <a:latin typeface="メイリオ" panose="020B0604030504040204" pitchFamily="50" charset="-128"/>
                <a:ea typeface="メイリオ" panose="020B0604030504040204" pitchFamily="50" charset="-128"/>
              </a:rPr>
              <a:t>供されて</a:t>
            </a:r>
            <a:r>
              <a:rPr lang="ja-JP" altLang="en-US" sz="1800" dirty="0" smtClean="0">
                <a:latin typeface="メイリオ" panose="020B0604030504040204" pitchFamily="50" charset="-128"/>
                <a:ea typeface="メイリオ" panose="020B0604030504040204" pitchFamily="50" charset="-128"/>
              </a:rPr>
              <a:t>いましたが、製品版</a:t>
            </a:r>
            <a:r>
              <a:rPr lang="en-US" altLang="ja-JP" sz="1800" dirty="0" smtClean="0">
                <a:latin typeface="メイリオ" panose="020B0604030504040204" pitchFamily="50" charset="-128"/>
                <a:ea typeface="メイリオ" panose="020B0604030504040204" pitchFamily="50" charset="-128"/>
              </a:rPr>
              <a:t>(Property Graph)</a:t>
            </a:r>
            <a:r>
              <a:rPr lang="ja-JP" altLang="en-US" sz="1800" dirty="0" smtClean="0">
                <a:latin typeface="メイリオ" panose="020B0604030504040204" pitchFamily="50" charset="-128"/>
                <a:ea typeface="メイリオ" panose="020B0604030504040204" pitchFamily="50" charset="-128"/>
              </a:rPr>
              <a:t>では </a:t>
            </a:r>
            <a:r>
              <a:rPr lang="en-US" altLang="ja-JP" sz="1800" dirty="0">
                <a:latin typeface="メイリオ" panose="020B0604030504040204" pitchFamily="50" charset="-128"/>
                <a:ea typeface="メイリオ" panose="020B0604030504040204" pitchFamily="50" charset="-128"/>
              </a:rPr>
              <a:t>Green-Marl</a:t>
            </a:r>
            <a:r>
              <a:rPr lang="ja-JP" altLang="en-US" sz="1800" dirty="0">
                <a:latin typeface="メイリオ" panose="020B0604030504040204" pitchFamily="50" charset="-128"/>
                <a:ea typeface="メイリオ" panose="020B0604030504040204" pitchFamily="50" charset="-128"/>
              </a:rPr>
              <a:t>がサポート</a:t>
            </a:r>
            <a:r>
              <a:rPr lang="ja-JP" altLang="en-US" sz="1800" dirty="0" smtClean="0">
                <a:latin typeface="メイリオ" panose="020B0604030504040204" pitchFamily="50" charset="-128"/>
                <a:ea typeface="メイリオ" panose="020B0604030504040204" pitchFamily="50" charset="-128"/>
              </a:rPr>
              <a:t>されていませんでした。</a:t>
            </a:r>
            <a:endParaRPr lang="en-US" altLang="ja-JP" sz="1800" dirty="0" smtClean="0">
              <a:latin typeface="メイリオ" panose="020B0604030504040204" pitchFamily="50" charset="-128"/>
              <a:ea typeface="メイリオ" panose="020B0604030504040204" pitchFamily="50" charset="-128"/>
            </a:endParaRPr>
          </a:p>
          <a:p>
            <a:endParaRPr lang="en-US" altLang="ja-JP" sz="1800" dirty="0" smtClean="0">
              <a:latin typeface="メイリオ" panose="020B0604030504040204" pitchFamily="50" charset="-128"/>
              <a:ea typeface="メイリオ" panose="020B0604030504040204" pitchFamily="50" charset="-128"/>
            </a:endParaRPr>
          </a:p>
          <a:p>
            <a:r>
              <a:rPr lang="ja-JP" altLang="en-US" sz="1800" dirty="0" smtClean="0">
                <a:latin typeface="メイリオ" panose="020B0604030504040204" pitchFamily="50" charset="-128"/>
                <a:ea typeface="メイリオ" panose="020B0604030504040204" pitchFamily="50" charset="-128"/>
              </a:rPr>
              <a:t>この新しい </a:t>
            </a:r>
            <a:r>
              <a:rPr lang="en-US" altLang="ja-JP" sz="1800" dirty="0" smtClean="0">
                <a:latin typeface="メイリオ" panose="020B0604030504040204" pitchFamily="50" charset="-128"/>
                <a:ea typeface="メイリオ" panose="020B0604030504040204" pitchFamily="50" charset="-128"/>
              </a:rPr>
              <a:t>PGX Algorithm </a:t>
            </a:r>
            <a:r>
              <a:rPr lang="ja-JP" altLang="en-US" sz="1800" dirty="0" smtClean="0">
                <a:latin typeface="メイリオ" panose="020B0604030504040204" pitchFamily="50" charset="-128"/>
                <a:ea typeface="メイリオ" panose="020B0604030504040204" pitchFamily="50" charset="-128"/>
              </a:rPr>
              <a:t>は製品版でもサポートされていく予定となっており、</a:t>
            </a:r>
            <a:r>
              <a:rPr lang="ja-JP" altLang="en-US" sz="1800" dirty="0" smtClean="0">
                <a:latin typeface="メイリオ" panose="020B0604030504040204" pitchFamily="50" charset="-128"/>
                <a:ea typeface="メイリオ" panose="020B0604030504040204" pitchFamily="50" charset="-128"/>
              </a:rPr>
              <a:t>今後 </a:t>
            </a:r>
            <a:r>
              <a:rPr lang="ja-JP" altLang="en-US" sz="1800" dirty="0" smtClean="0">
                <a:latin typeface="メイリオ" panose="020B0604030504040204" pitchFamily="50" charset="-128"/>
                <a:ea typeface="メイリオ" panose="020B0604030504040204" pitchFamily="50" charset="-128"/>
              </a:rPr>
              <a:t>アルゴリズム開発用の</a:t>
            </a:r>
            <a:r>
              <a:rPr lang="en-US" altLang="ja-JP" sz="1800" dirty="0" smtClean="0">
                <a:latin typeface="メイリオ" panose="020B0604030504040204" pitchFamily="50" charset="-128"/>
                <a:ea typeface="メイリオ" panose="020B0604030504040204" pitchFamily="50" charset="-128"/>
              </a:rPr>
              <a:t>API</a:t>
            </a:r>
            <a:r>
              <a:rPr lang="ja-JP" altLang="en-US" sz="1800" dirty="0" smtClean="0">
                <a:latin typeface="メイリオ" panose="020B0604030504040204" pitchFamily="50" charset="-128"/>
                <a:ea typeface="メイリオ" panose="020B0604030504040204" pitchFamily="50" charset="-128"/>
              </a:rPr>
              <a:t>として </a:t>
            </a:r>
            <a:r>
              <a:rPr lang="en-US" altLang="ja-JP" sz="1800" dirty="0" smtClean="0">
                <a:latin typeface="メイリオ" panose="020B0604030504040204" pitchFamily="50" charset="-128"/>
                <a:ea typeface="メイリオ" panose="020B0604030504040204" pitchFamily="50" charset="-128"/>
              </a:rPr>
              <a:t>PGX Graph Algorithm API</a:t>
            </a:r>
            <a:r>
              <a:rPr lang="ja-JP" altLang="en-US" sz="1800" dirty="0" smtClean="0">
                <a:latin typeface="メイリオ" panose="020B0604030504040204" pitchFamily="50" charset="-128"/>
                <a:ea typeface="メイリオ" panose="020B0604030504040204" pitchFamily="50" charset="-128"/>
              </a:rPr>
              <a:t>が </a:t>
            </a:r>
            <a:r>
              <a:rPr lang="en-US" altLang="ja-JP" sz="1800" dirty="0" smtClean="0">
                <a:latin typeface="メイリオ" panose="020B0604030504040204" pitchFamily="50" charset="-128"/>
                <a:ea typeface="メイリオ" panose="020B0604030504040204" pitchFamily="50" charset="-128"/>
              </a:rPr>
              <a:t>Default</a:t>
            </a:r>
            <a:r>
              <a:rPr lang="ja-JP" altLang="en-US" sz="1800" dirty="0" smtClean="0">
                <a:latin typeface="メイリオ" panose="020B0604030504040204" pitchFamily="50" charset="-128"/>
                <a:ea typeface="メイリオ" panose="020B0604030504040204" pitchFamily="50" charset="-128"/>
              </a:rPr>
              <a:t>設定となっていく予定のようです</a:t>
            </a:r>
            <a:endParaRPr lang="en-US" altLang="ja-JP" sz="1800" dirty="0" smtClean="0">
              <a:latin typeface="メイリオ" panose="020B0604030504040204" pitchFamily="50" charset="-128"/>
              <a:ea typeface="メイリオ" panose="020B0604030504040204" pitchFamily="50" charset="-128"/>
            </a:endParaRPr>
          </a:p>
          <a:p>
            <a:endParaRPr lang="en-US" altLang="ja-JP" sz="1800" dirty="0" smtClean="0">
              <a:latin typeface="メイリオ" panose="020B0604030504040204" pitchFamily="50" charset="-128"/>
              <a:ea typeface="メイリオ" panose="020B0604030504040204" pitchFamily="50" charset="-128"/>
            </a:endParaRPr>
          </a:p>
          <a:p>
            <a:pPr lvl="1"/>
            <a:r>
              <a:rPr lang="en-US" altLang="ja-JP" sz="1800" b="1" dirty="0" smtClean="0">
                <a:latin typeface="メイリオ" panose="020B0604030504040204" pitchFamily="50" charset="-128"/>
                <a:ea typeface="メイリオ" panose="020B0604030504040204" pitchFamily="50" charset="-128"/>
              </a:rPr>
              <a:t>Graph </a:t>
            </a:r>
            <a:r>
              <a:rPr lang="en-US" altLang="ja-JP" sz="1800" b="1" dirty="0">
                <a:latin typeface="メイリオ" panose="020B0604030504040204" pitchFamily="50" charset="-128"/>
                <a:ea typeface="メイリオ" panose="020B0604030504040204" pitchFamily="50" charset="-128"/>
              </a:rPr>
              <a:t>Algorithms (PGX Algorithm</a:t>
            </a:r>
            <a:r>
              <a:rPr lang="en-US" altLang="ja-JP" sz="1800" b="1" dirty="0" smtClean="0">
                <a:latin typeface="メイリオ" panose="020B0604030504040204" pitchFamily="50" charset="-128"/>
                <a:ea typeface="メイリオ" panose="020B0604030504040204" pitchFamily="50" charset="-128"/>
              </a:rPr>
              <a:t>)</a:t>
            </a:r>
            <a:endParaRPr lang="en-US" altLang="ja-JP" sz="1800" b="1" dirty="0">
              <a:latin typeface="メイリオ" panose="020B0604030504040204" pitchFamily="50" charset="-128"/>
              <a:ea typeface="メイリオ" panose="020B0604030504040204" pitchFamily="50" charset="-128"/>
            </a:endParaRPr>
          </a:p>
        </p:txBody>
      </p:sp>
      <p:sp>
        <p:nvSpPr>
          <p:cNvPr id="3" name="フッター プレースホルダー 2"/>
          <p:cNvSpPr>
            <a:spLocks noGrp="1"/>
          </p:cNvSpPr>
          <p:nvPr>
            <p:ph type="ftr" sz="quarter" idx="13"/>
          </p:nvPr>
        </p:nvSpPr>
        <p:spPr/>
        <p:txBody>
          <a:bodyPr/>
          <a:lstStyle/>
          <a:p>
            <a:r>
              <a:rPr lang="en-US" dirty="0" smtClean="0"/>
              <a:t>Oracle Confidential – Internal/Restricted/Highly Restricted</a:t>
            </a:r>
            <a:endParaRPr lang="en-US" dirty="0"/>
          </a:p>
        </p:txBody>
      </p:sp>
      <p:sp>
        <p:nvSpPr>
          <p:cNvPr id="4" name="スライド番号プレースホルダー 3"/>
          <p:cNvSpPr>
            <a:spLocks noGrp="1"/>
          </p:cNvSpPr>
          <p:nvPr>
            <p:ph type="sldNum" sz="quarter" idx="14"/>
          </p:nvPr>
        </p:nvSpPr>
        <p:spPr/>
        <p:txBody>
          <a:bodyPr/>
          <a:lstStyle/>
          <a:p>
            <a:fld id="{C51EAA63-D034-42AE-91FA-B13B9518C7BE}" type="slidenum">
              <a:rPr lang="en-US" altLang="ja-JP" smtClean="0"/>
              <a:pPr/>
              <a:t>4</a:t>
            </a:fld>
            <a:endParaRPr lang="ja-JP" altLang="en-US" dirty="0"/>
          </a:p>
        </p:txBody>
      </p:sp>
      <p:sp>
        <p:nvSpPr>
          <p:cNvPr id="6" name="正方形/長方形 5"/>
          <p:cNvSpPr/>
          <p:nvPr/>
        </p:nvSpPr>
        <p:spPr>
          <a:xfrm>
            <a:off x="794908" y="5053911"/>
            <a:ext cx="10567376" cy="369332"/>
          </a:xfrm>
          <a:prstGeom prst="rect">
            <a:avLst/>
          </a:prstGeom>
        </p:spPr>
        <p:txBody>
          <a:bodyPr wrap="square">
            <a:spAutoFit/>
          </a:bodyPr>
          <a:lstStyle/>
          <a:p>
            <a:r>
              <a:rPr lang="ja-JP" altLang="en-US" b="1" u="sng" dirty="0">
                <a:solidFill>
                  <a:srgbClr val="0066FF"/>
                </a:solidFill>
              </a:rPr>
              <a:t>https://docs.oracle.com/cd/E56133_01/latest/reference/analytics/pgx-algorithm.html</a:t>
            </a:r>
          </a:p>
        </p:txBody>
      </p:sp>
      <p:sp>
        <p:nvSpPr>
          <p:cNvPr id="13" name="正方形/長方形 12"/>
          <p:cNvSpPr/>
          <p:nvPr/>
        </p:nvSpPr>
        <p:spPr>
          <a:xfrm>
            <a:off x="4222204" y="3206398"/>
            <a:ext cx="7247681" cy="338554"/>
          </a:xfrm>
          <a:prstGeom prst="rect">
            <a:avLst/>
          </a:prstGeom>
        </p:spPr>
        <p:txBody>
          <a:bodyPr wrap="square">
            <a:spAutoFit/>
          </a:bodyPr>
          <a:lstStyle/>
          <a:p>
            <a:r>
              <a:rPr lang="en-US" altLang="ja-JP" sz="1600" dirty="0" smtClean="0">
                <a:solidFill>
                  <a:srgbClr val="FF0000"/>
                </a:solidFill>
                <a:latin typeface="メイリオ" panose="020B0604030504040204" pitchFamily="50" charset="-128"/>
                <a:ea typeface="メイリオ" panose="020B0604030504040204" pitchFamily="50" charset="-128"/>
              </a:rPr>
              <a:t>※ </a:t>
            </a:r>
            <a:r>
              <a:rPr lang="ja-JP" altLang="en-US" sz="1600" dirty="0" smtClean="0">
                <a:solidFill>
                  <a:srgbClr val="FF0000"/>
                </a:solidFill>
                <a:latin typeface="メイリオ" panose="020B0604030504040204" pitchFamily="50" charset="-128"/>
                <a:ea typeface="メイリオ" panose="020B0604030504040204" pitchFamily="50" charset="-128"/>
              </a:rPr>
              <a:t>残念ながら</a:t>
            </a:r>
            <a:r>
              <a:rPr lang="en-US" altLang="ja-JP" sz="1600" dirty="0" smtClean="0">
                <a:solidFill>
                  <a:srgbClr val="FF0000"/>
                </a:solidFill>
                <a:latin typeface="メイリオ" panose="020B0604030504040204" pitchFamily="50" charset="-128"/>
                <a:ea typeface="メイリオ" panose="020B0604030504040204" pitchFamily="50" charset="-128"/>
              </a:rPr>
              <a:t>Green-Marl</a:t>
            </a:r>
            <a:r>
              <a:rPr lang="ja-JP" altLang="en-US" sz="1600" dirty="0">
                <a:solidFill>
                  <a:srgbClr val="FF0000"/>
                </a:solidFill>
                <a:latin typeface="メイリオ" panose="020B0604030504040204" pitchFamily="50" charset="-128"/>
                <a:ea typeface="メイリオ" panose="020B0604030504040204" pitchFamily="50" charset="-128"/>
              </a:rPr>
              <a:t>は製品版</a:t>
            </a:r>
            <a:r>
              <a:rPr lang="ja-JP" altLang="en-US" sz="1600" dirty="0" smtClean="0">
                <a:solidFill>
                  <a:srgbClr val="FF0000"/>
                </a:solidFill>
                <a:latin typeface="メイリオ" panose="020B0604030504040204" pitchFamily="50" charset="-128"/>
                <a:ea typeface="メイリオ" panose="020B0604030504040204" pitchFamily="50" charset="-128"/>
              </a:rPr>
              <a:t>でサポート</a:t>
            </a:r>
            <a:r>
              <a:rPr lang="ja-JP" altLang="en-US" sz="1600" dirty="0">
                <a:solidFill>
                  <a:srgbClr val="FF0000"/>
                </a:solidFill>
                <a:latin typeface="メイリオ" panose="020B0604030504040204" pitchFamily="50" charset="-128"/>
                <a:ea typeface="メイリオ" panose="020B0604030504040204" pitchFamily="50" charset="-128"/>
              </a:rPr>
              <a:t>される予定はありません </a:t>
            </a:r>
            <a:endParaRPr lang="ja-JP" altLang="en-US" sz="1600" dirty="0">
              <a:solidFill>
                <a:srgbClr val="FF0000"/>
              </a:solidFill>
            </a:endParaRPr>
          </a:p>
        </p:txBody>
      </p:sp>
    </p:spTree>
    <p:extLst>
      <p:ext uri="{BB962C8B-B14F-4D97-AF65-F5344CB8AC3E}">
        <p14:creationId xmlns:p14="http://schemas.microsoft.com/office/powerpoint/2010/main" val="72174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2400" dirty="0" smtClean="0">
                <a:latin typeface="Meiryo UI" panose="020B0604030504040204" pitchFamily="50" charset="-128"/>
                <a:ea typeface="Meiryo UI" panose="020B0604030504040204" pitchFamily="50" charset="-128"/>
              </a:rPr>
              <a:t>PGX Graph Algorithm API </a:t>
            </a:r>
            <a:r>
              <a:rPr lang="ja-JP" altLang="en-US" sz="2400" dirty="0" smtClean="0">
                <a:latin typeface="Meiryo UI" panose="020B0604030504040204" pitchFamily="50" charset="-128"/>
                <a:ea typeface="Meiryo UI" panose="020B0604030504040204" pitchFamily="50" charset="-128"/>
              </a:rPr>
              <a:t>の概要</a:t>
            </a:r>
            <a:endParaRPr kumimoji="1" lang="ja-JP" altLang="en-US" dirty="0"/>
          </a:p>
        </p:txBody>
      </p:sp>
      <p:sp>
        <p:nvSpPr>
          <p:cNvPr id="3" name="テキスト プレースホルダー 2"/>
          <p:cNvSpPr>
            <a:spLocks noGrp="1"/>
          </p:cNvSpPr>
          <p:nvPr>
            <p:ph type="body" sz="quarter" idx="12"/>
          </p:nvPr>
        </p:nvSpPr>
        <p:spPr/>
        <p:txBody>
          <a:bodyPr>
            <a:normAutofit/>
          </a:bodyPr>
          <a:lstStyle/>
          <a:p>
            <a:r>
              <a:rPr lang="en-US" altLang="ja-JP" sz="2400" dirty="0" smtClean="0">
                <a:latin typeface="メイリオ" panose="020B0604030504040204" pitchFamily="50" charset="-128"/>
                <a:ea typeface="メイリオ" panose="020B0604030504040204" pitchFamily="50" charset="-128"/>
              </a:rPr>
              <a:t>@</a:t>
            </a:r>
            <a:r>
              <a:rPr lang="en-US" altLang="ja-JP" sz="2400" dirty="0" err="1">
                <a:latin typeface="メイリオ" panose="020B0604030504040204" pitchFamily="50" charset="-128"/>
                <a:ea typeface="メイリオ" panose="020B0604030504040204" pitchFamily="50" charset="-128"/>
              </a:rPr>
              <a:t>GraphAlgorithm</a:t>
            </a:r>
            <a:r>
              <a:rPr lang="en-US" altLang="ja-JP" sz="2400" dirty="0">
                <a:latin typeface="メイリオ" panose="020B0604030504040204" pitchFamily="50" charset="-128"/>
                <a:ea typeface="メイリオ" panose="020B0604030504040204" pitchFamily="50" charset="-128"/>
              </a:rPr>
              <a:t> </a:t>
            </a:r>
            <a:r>
              <a:rPr lang="ja-JP" altLang="en-US" sz="2400" dirty="0">
                <a:latin typeface="メイリオ" panose="020B0604030504040204" pitchFamily="50" charset="-128"/>
                <a:ea typeface="メイリオ" panose="020B0604030504040204" pitchFamily="50" charset="-128"/>
              </a:rPr>
              <a:t>アノテーションを</a:t>
            </a:r>
            <a:r>
              <a:rPr lang="ja-JP" altLang="en-US" sz="2400" dirty="0" smtClean="0">
                <a:latin typeface="メイリオ" panose="020B0604030504040204" pitchFamily="50" charset="-128"/>
                <a:ea typeface="メイリオ" panose="020B0604030504040204" pitchFamily="50" charset="-128"/>
              </a:rPr>
              <a:t>利用し、カスタム</a:t>
            </a:r>
            <a:r>
              <a:rPr lang="ja-JP" altLang="en-US" sz="2400" dirty="0">
                <a:latin typeface="メイリオ" panose="020B0604030504040204" pitchFamily="50" charset="-128"/>
                <a:ea typeface="メイリオ" panose="020B0604030504040204" pitchFamily="50" charset="-128"/>
              </a:rPr>
              <a:t>なアルゴリズムを記述、実装することが可能に</a:t>
            </a:r>
            <a:r>
              <a:rPr lang="ja-JP" altLang="en-US" sz="2400" dirty="0" smtClean="0">
                <a:latin typeface="メイリオ" panose="020B0604030504040204" pitchFamily="50" charset="-128"/>
                <a:ea typeface="メイリオ" panose="020B0604030504040204" pitchFamily="50" charset="-128"/>
              </a:rPr>
              <a:t>なります</a:t>
            </a:r>
            <a:endParaRPr lang="en-US" altLang="ja-JP" sz="2400" dirty="0" smtClean="0">
              <a:latin typeface="メイリオ" panose="020B0604030504040204" pitchFamily="50" charset="-128"/>
              <a:ea typeface="メイリオ" panose="020B0604030504040204" pitchFamily="50" charset="-128"/>
            </a:endParaRPr>
          </a:p>
          <a:p>
            <a:r>
              <a:rPr lang="ja-JP" altLang="en-US" sz="2400" dirty="0">
                <a:latin typeface="メイリオ" panose="020B0604030504040204" pitchFamily="50" charset="-128"/>
                <a:ea typeface="メイリオ" panose="020B0604030504040204" pitchFamily="50" charset="-128"/>
              </a:rPr>
              <a:t>風味</a:t>
            </a:r>
            <a:r>
              <a:rPr lang="ja-JP" altLang="en-US" sz="2400" dirty="0" smtClean="0">
                <a:latin typeface="メイリオ" panose="020B0604030504040204" pitchFamily="50" charset="-128"/>
                <a:ea typeface="メイリオ" panose="020B0604030504040204" pitchFamily="50" charset="-128"/>
              </a:rPr>
              <a:t>は </a:t>
            </a:r>
            <a:r>
              <a:rPr lang="en-US" altLang="ja-JP" sz="2400" dirty="0" smtClean="0">
                <a:latin typeface="メイリオ" panose="020B0604030504040204" pitchFamily="50" charset="-128"/>
                <a:ea typeface="メイリオ" panose="020B0604030504040204" pitchFamily="50" charset="-128"/>
              </a:rPr>
              <a:t>Green-Marl</a:t>
            </a:r>
            <a:r>
              <a:rPr lang="ja-JP" altLang="en-US" sz="2400" dirty="0" smtClean="0">
                <a:latin typeface="メイリオ" panose="020B0604030504040204" pitchFamily="50" charset="-128"/>
                <a:ea typeface="メイリオ" panose="020B0604030504040204" pitchFamily="50" charset="-128"/>
              </a:rPr>
              <a:t>と似ていますが、</a:t>
            </a:r>
            <a:r>
              <a:rPr lang="en-US" altLang="ja-JP" sz="2400" dirty="0" smtClean="0">
                <a:latin typeface="メイリオ" panose="020B0604030504040204" pitchFamily="50" charset="-128"/>
                <a:ea typeface="メイリオ" panose="020B0604030504040204" pitchFamily="50" charset="-128"/>
              </a:rPr>
              <a:t>Java </a:t>
            </a:r>
            <a:r>
              <a:rPr lang="ja-JP" altLang="en-US" sz="2400" dirty="0" smtClean="0">
                <a:latin typeface="メイリオ" panose="020B0604030504040204" pitchFamily="50" charset="-128"/>
                <a:ea typeface="メイリオ" panose="020B0604030504040204" pitchFamily="50" charset="-128"/>
              </a:rPr>
              <a:t>でラムダな感じです</a:t>
            </a:r>
            <a:endParaRPr lang="en-US" altLang="ja-JP" sz="2400" dirty="0" smtClean="0">
              <a:latin typeface="メイリオ" panose="020B0604030504040204" pitchFamily="50" charset="-128"/>
              <a:ea typeface="メイリオ" panose="020B0604030504040204" pitchFamily="50" charset="-128"/>
            </a:endParaRPr>
          </a:p>
          <a:p>
            <a:r>
              <a:rPr lang="en-US" altLang="ja-JP" sz="2400" dirty="0" smtClean="0">
                <a:latin typeface="メイリオ" panose="020B0604030504040204" pitchFamily="50" charset="-128"/>
                <a:ea typeface="メイリオ" panose="020B0604030504040204" pitchFamily="50" charset="-128"/>
              </a:rPr>
              <a:t>Spec</a:t>
            </a:r>
            <a:r>
              <a:rPr lang="ja-JP" altLang="en-US" sz="2400" dirty="0" smtClean="0">
                <a:latin typeface="メイリオ" panose="020B0604030504040204" pitchFamily="50" charset="-128"/>
                <a:ea typeface="メイリオ" panose="020B0604030504040204" pitchFamily="50" charset="-128"/>
              </a:rPr>
              <a:t>に関しては </a:t>
            </a:r>
            <a:r>
              <a:rPr lang="en-US" altLang="ja-JP" sz="2400" dirty="0" smtClean="0">
                <a:latin typeface="メイリオ" panose="020B0604030504040204" pitchFamily="50" charset="-128"/>
                <a:ea typeface="メイリオ" panose="020B0604030504040204" pitchFamily="50" charset="-128"/>
              </a:rPr>
              <a:t>Oracle</a:t>
            </a:r>
            <a:r>
              <a:rPr lang="ja-JP" altLang="en-US" sz="2400" dirty="0" smtClean="0">
                <a:latin typeface="メイリオ" panose="020B0604030504040204" pitchFamily="50" charset="-128"/>
                <a:ea typeface="メイリオ" panose="020B0604030504040204" pitchFamily="50" charset="-128"/>
              </a:rPr>
              <a:t> </a:t>
            </a:r>
            <a:r>
              <a:rPr lang="en-US" altLang="ja-JP" sz="2400" dirty="0" smtClean="0">
                <a:latin typeface="メイリオ" panose="020B0604030504040204" pitchFamily="50" charset="-128"/>
                <a:ea typeface="メイリオ" panose="020B0604030504040204" pitchFamily="50" charset="-128"/>
              </a:rPr>
              <a:t>Labs</a:t>
            </a:r>
            <a:r>
              <a:rPr lang="ja-JP" altLang="en-US" sz="2400" dirty="0" smtClean="0">
                <a:latin typeface="メイリオ" panose="020B0604030504040204" pitchFamily="50" charset="-128"/>
                <a:ea typeface="メイリオ" panose="020B0604030504040204" pitchFamily="50" charset="-128"/>
              </a:rPr>
              <a:t>の以下で確認できます</a:t>
            </a:r>
            <a:endParaRPr lang="en-US" altLang="ja-JP" sz="2400" dirty="0">
              <a:latin typeface="メイリオ" panose="020B0604030504040204" pitchFamily="50" charset="-128"/>
              <a:ea typeface="メイリオ" panose="020B0604030504040204" pitchFamily="50" charset="-128"/>
            </a:endParaRPr>
          </a:p>
          <a:p>
            <a:pPr marL="0" indent="0">
              <a:buNone/>
            </a:pPr>
            <a:endParaRPr kumimoji="1" lang="ja-JP" altLang="en-US" sz="2000" dirty="0">
              <a:latin typeface="メイリオ" panose="020B0604030504040204" pitchFamily="50" charset="-128"/>
              <a:ea typeface="メイリオ" panose="020B0604030504040204" pitchFamily="50" charset="-128"/>
            </a:endParaRPr>
          </a:p>
        </p:txBody>
      </p:sp>
      <p:sp>
        <p:nvSpPr>
          <p:cNvPr id="4" name="フッター プレースホルダー 3"/>
          <p:cNvSpPr>
            <a:spLocks noGrp="1"/>
          </p:cNvSpPr>
          <p:nvPr>
            <p:ph type="ftr" sz="quarter" idx="13"/>
          </p:nvPr>
        </p:nvSpPr>
        <p:spPr/>
        <p:txBody>
          <a:bodyPr/>
          <a:lstStyle/>
          <a:p>
            <a:r>
              <a:rPr lang="en-US" smtClean="0"/>
              <a:t>Copyright © 2019, Oracle and/or its affiliates. All rights reserved.</a:t>
            </a:r>
            <a:endParaRPr lang="en-US" dirty="0"/>
          </a:p>
        </p:txBody>
      </p:sp>
      <p:sp>
        <p:nvSpPr>
          <p:cNvPr id="5" name="スライド番号プレースホルダー 4"/>
          <p:cNvSpPr>
            <a:spLocks noGrp="1"/>
          </p:cNvSpPr>
          <p:nvPr>
            <p:ph type="sldNum" sz="quarter" idx="14"/>
          </p:nvPr>
        </p:nvSpPr>
        <p:spPr/>
        <p:txBody>
          <a:bodyPr/>
          <a:lstStyle/>
          <a:p>
            <a:fld id="{345D60D9-5372-5F40-9443-0F9AE5BDC3C8}" type="slidenum">
              <a:rPr lang="en-US" smtClean="0"/>
              <a:pPr/>
              <a:t>5</a:t>
            </a:fld>
            <a:endParaRPr lang="en-US" dirty="0"/>
          </a:p>
        </p:txBody>
      </p:sp>
      <p:sp>
        <p:nvSpPr>
          <p:cNvPr id="6" name="正方形/長方形 5"/>
          <p:cNvSpPr/>
          <p:nvPr/>
        </p:nvSpPr>
        <p:spPr>
          <a:xfrm>
            <a:off x="950489" y="4013849"/>
            <a:ext cx="10369152" cy="369332"/>
          </a:xfrm>
          <a:prstGeom prst="rect">
            <a:avLst/>
          </a:prstGeom>
        </p:spPr>
        <p:txBody>
          <a:bodyPr wrap="square">
            <a:spAutoFit/>
          </a:bodyPr>
          <a:lstStyle/>
          <a:p>
            <a:r>
              <a:rPr lang="en-US" altLang="ja-JP" dirty="0">
                <a:hlinkClick r:id="rId2"/>
              </a:rPr>
              <a:t>https://docs.oracle.com/cd/E56133_01/latest/PGX_Algorithm_Language_Specification.pdf</a:t>
            </a:r>
            <a:endParaRPr lang="ja-JP" altLang="en-US" dirty="0"/>
          </a:p>
        </p:txBody>
      </p:sp>
    </p:spTree>
    <p:extLst>
      <p:ext uri="{BB962C8B-B14F-4D97-AF65-F5344CB8AC3E}">
        <p14:creationId xmlns:p14="http://schemas.microsoft.com/office/powerpoint/2010/main" val="89642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有効化</a:t>
            </a:r>
            <a:endParaRPr kumimoji="1" lang="ja-JP" altLang="en-US" dirty="0"/>
          </a:p>
        </p:txBody>
      </p:sp>
      <p:sp>
        <p:nvSpPr>
          <p:cNvPr id="3" name="テキスト プレースホルダー 2"/>
          <p:cNvSpPr>
            <a:spLocks noGrp="1"/>
          </p:cNvSpPr>
          <p:nvPr>
            <p:ph type="body" sz="quarter" idx="12"/>
          </p:nvPr>
        </p:nvSpPr>
        <p:spPr/>
        <p:txBody>
          <a:bodyPr>
            <a:normAutofit/>
          </a:bodyPr>
          <a:lstStyle/>
          <a:p>
            <a:r>
              <a:rPr kumimoji="1" lang="en-US" altLang="ja-JP" dirty="0" err="1" smtClean="0"/>
              <a:t>pgx.conf</a:t>
            </a:r>
            <a:r>
              <a:rPr kumimoji="1" lang="en-US" altLang="ja-JP" dirty="0" smtClean="0"/>
              <a:t> </a:t>
            </a:r>
            <a:r>
              <a:rPr kumimoji="1" lang="ja-JP" altLang="en-US" dirty="0" smtClean="0"/>
              <a:t>に</a:t>
            </a:r>
            <a:r>
              <a:rPr lang="ja-JP" altLang="en-US" dirty="0" smtClean="0"/>
              <a:t>以下を追加</a:t>
            </a:r>
            <a:endParaRPr lang="en-US" altLang="ja-JP" dirty="0" smtClean="0"/>
          </a:p>
          <a:p>
            <a:pPr lvl="1"/>
            <a:r>
              <a:rPr lang="en-US" altLang="ja-JP" sz="1600" dirty="0" smtClean="0"/>
              <a:t>	</a:t>
            </a:r>
            <a:r>
              <a:rPr lang="en-US" altLang="ja-JP" sz="1600" dirty="0" err="1" smtClean="0"/>
              <a:t>java_home_dir</a:t>
            </a:r>
            <a:r>
              <a:rPr lang="ja-JP" altLang="en-US" sz="1600" dirty="0" smtClean="0"/>
              <a:t> は</a:t>
            </a:r>
            <a:r>
              <a:rPr lang="en-US" altLang="ja-JP" sz="1600" dirty="0"/>
              <a:t> </a:t>
            </a:r>
            <a:r>
              <a:rPr lang="en-US" altLang="ja-JP" sz="1600" dirty="0" smtClean="0"/>
              <a:t>JAVA_HOME</a:t>
            </a:r>
            <a:r>
              <a:rPr lang="ja-JP" altLang="en-US" sz="1600" dirty="0" smtClean="0"/>
              <a:t>を記入</a:t>
            </a:r>
            <a:endParaRPr lang="en-US" altLang="ja-JP" sz="1600" dirty="0" smtClean="0"/>
          </a:p>
          <a:p>
            <a:endParaRPr lang="en-US" altLang="ja-JP" dirty="0" smtClean="0"/>
          </a:p>
          <a:p>
            <a:pPr marL="0" indent="0">
              <a:buNone/>
            </a:pPr>
            <a:endParaRPr lang="en-US" altLang="ja-JP" b="1" dirty="0"/>
          </a:p>
          <a:p>
            <a:pPr marL="0" indent="0">
              <a:buNone/>
            </a:pPr>
            <a:r>
              <a:rPr lang="en-US" altLang="ja-JP" b="1" dirty="0" smtClean="0"/>
              <a:t>memo</a:t>
            </a:r>
            <a:r>
              <a:rPr kumimoji="1" lang="en-US" altLang="ja-JP" b="1" dirty="0" smtClean="0"/>
              <a:t>:</a:t>
            </a:r>
          </a:p>
          <a:p>
            <a:r>
              <a:rPr kumimoji="1" lang="en-US" altLang="ja-JP" dirty="0" smtClean="0"/>
              <a:t>PGX 19.3.1 </a:t>
            </a:r>
            <a:r>
              <a:rPr kumimoji="1" lang="ja-JP" altLang="en-US" dirty="0" smtClean="0"/>
              <a:t>では </a:t>
            </a:r>
            <a:r>
              <a:rPr lang="en-US" altLang="ja-JP" dirty="0" err="1" smtClean="0"/>
              <a:t>pgx-jshell</a:t>
            </a:r>
            <a:r>
              <a:rPr lang="en-US" altLang="ja-JP" dirty="0" smtClean="0"/>
              <a:t> </a:t>
            </a:r>
            <a:r>
              <a:rPr lang="ja-JP" altLang="en-US" dirty="0"/>
              <a:t>用</a:t>
            </a:r>
            <a:r>
              <a:rPr lang="ja-JP" altLang="en-US" dirty="0" smtClean="0"/>
              <a:t>の </a:t>
            </a:r>
            <a:r>
              <a:rPr lang="en-US" altLang="ja-JP" dirty="0" smtClean="0"/>
              <a:t>JAVA_HOME</a:t>
            </a:r>
            <a:r>
              <a:rPr lang="ja-JP" altLang="en-US" dirty="0" smtClean="0"/>
              <a:t>が </a:t>
            </a:r>
            <a:r>
              <a:rPr lang="en-US" altLang="ja-JP" dirty="0" smtClean="0"/>
              <a:t>13</a:t>
            </a:r>
            <a:r>
              <a:rPr lang="ja-JP" altLang="en-US" dirty="0" smtClean="0"/>
              <a:t>だと </a:t>
            </a:r>
            <a:r>
              <a:rPr lang="en-US" altLang="ja-JP" dirty="0" smtClean="0"/>
              <a:t>compile</a:t>
            </a:r>
            <a:r>
              <a:rPr lang="ja-JP" altLang="en-US" dirty="0" smtClean="0"/>
              <a:t>で失敗しちゃう</a:t>
            </a:r>
            <a:endParaRPr lang="en-US" altLang="ja-JP" dirty="0" smtClean="0"/>
          </a:p>
          <a:p>
            <a:r>
              <a:rPr lang="en-US" altLang="ja-JP" dirty="0" err="1" smtClean="0"/>
              <a:t>pgx-jshell</a:t>
            </a:r>
            <a:r>
              <a:rPr lang="en-US" altLang="ja-JP" dirty="0" smtClean="0"/>
              <a:t> </a:t>
            </a:r>
            <a:r>
              <a:rPr lang="ja-JP" altLang="en-US" dirty="0" smtClean="0"/>
              <a:t>用の</a:t>
            </a:r>
            <a:r>
              <a:rPr lang="en-US" altLang="ja-JP" dirty="0" smtClean="0"/>
              <a:t>JDK 11.x , </a:t>
            </a:r>
            <a:r>
              <a:rPr lang="en-US" altLang="ja-JP" dirty="0" err="1" smtClean="0"/>
              <a:t>java_home_dir</a:t>
            </a:r>
            <a:r>
              <a:rPr lang="en-US" altLang="ja-JP" dirty="0" smtClean="0"/>
              <a:t> </a:t>
            </a:r>
            <a:r>
              <a:rPr lang="ja-JP" altLang="en-US" dirty="0" smtClean="0"/>
              <a:t>を </a:t>
            </a:r>
            <a:r>
              <a:rPr lang="en-US" altLang="ja-JP" dirty="0" smtClean="0"/>
              <a:t>jdk-8, jdk-11 </a:t>
            </a:r>
            <a:r>
              <a:rPr lang="ja-JP" altLang="en-US" dirty="0" smtClean="0"/>
              <a:t>では動作を確認</a:t>
            </a:r>
            <a:endParaRPr lang="en-US" altLang="ja-JP" dirty="0" smtClean="0"/>
          </a:p>
          <a:p>
            <a:endParaRPr kumimoji="1" lang="ja-JP" altLang="en-US" dirty="0"/>
          </a:p>
        </p:txBody>
      </p:sp>
      <p:sp>
        <p:nvSpPr>
          <p:cNvPr id="4" name="フッター プレースホルダー 3"/>
          <p:cNvSpPr>
            <a:spLocks noGrp="1"/>
          </p:cNvSpPr>
          <p:nvPr>
            <p:ph type="ftr" sz="quarter" idx="13"/>
          </p:nvPr>
        </p:nvSpPr>
        <p:spPr/>
        <p:txBody>
          <a:bodyPr/>
          <a:lstStyle/>
          <a:p>
            <a:r>
              <a:rPr lang="en-US" smtClean="0"/>
              <a:t>Copyright © 2019, Oracle and/or its affiliates. All rights reserved.</a:t>
            </a:r>
            <a:endParaRPr lang="en-US" dirty="0"/>
          </a:p>
        </p:txBody>
      </p:sp>
      <p:sp>
        <p:nvSpPr>
          <p:cNvPr id="5" name="スライド番号プレースホルダー 4"/>
          <p:cNvSpPr>
            <a:spLocks noGrp="1"/>
          </p:cNvSpPr>
          <p:nvPr>
            <p:ph type="sldNum" sz="quarter" idx="14"/>
          </p:nvPr>
        </p:nvSpPr>
        <p:spPr/>
        <p:txBody>
          <a:bodyPr/>
          <a:lstStyle/>
          <a:p>
            <a:fld id="{345D60D9-5372-5F40-9443-0F9AE5BDC3C8}" type="slidenum">
              <a:rPr lang="en-US" smtClean="0"/>
              <a:pPr/>
              <a:t>6</a:t>
            </a:fld>
            <a:endParaRPr lang="en-US" dirty="0"/>
          </a:p>
        </p:txBody>
      </p:sp>
      <p:sp>
        <p:nvSpPr>
          <p:cNvPr id="6" name="正方形/長方形 5"/>
          <p:cNvSpPr/>
          <p:nvPr/>
        </p:nvSpPr>
        <p:spPr>
          <a:xfrm>
            <a:off x="1280653" y="2902334"/>
            <a:ext cx="5760640" cy="64333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latin typeface="Courier New" panose="02070309020205020404" pitchFamily="49" charset="0"/>
                <a:cs typeface="Courier New" panose="02070309020205020404" pitchFamily="49" charset="0"/>
              </a:rPr>
              <a:t>"</a:t>
            </a:r>
            <a:r>
              <a:rPr kumimoji="1" lang="en-US" altLang="ja-JP" sz="1400" dirty="0" err="1">
                <a:latin typeface="Courier New" panose="02070309020205020404" pitchFamily="49" charset="0"/>
                <a:cs typeface="Courier New" panose="02070309020205020404" pitchFamily="49" charset="0"/>
              </a:rPr>
              <a:t>graph_algorithm_language</a:t>
            </a:r>
            <a:r>
              <a:rPr kumimoji="1" lang="en-US" altLang="ja-JP" sz="1400" dirty="0">
                <a:latin typeface="Courier New" panose="02070309020205020404" pitchFamily="49" charset="0"/>
                <a:cs typeface="Courier New" panose="02070309020205020404" pitchFamily="49" charset="0"/>
              </a:rPr>
              <a:t>": "</a:t>
            </a:r>
            <a:r>
              <a:rPr kumimoji="1" lang="en-US" altLang="ja-JP" sz="1400" dirty="0">
                <a:solidFill>
                  <a:srgbClr val="FFFF00"/>
                </a:solidFill>
                <a:latin typeface="Courier New" panose="02070309020205020404" pitchFamily="49" charset="0"/>
                <a:cs typeface="Courier New" panose="02070309020205020404" pitchFamily="49" charset="0"/>
              </a:rPr>
              <a:t>JAVA</a:t>
            </a:r>
            <a:r>
              <a:rPr kumimoji="1" lang="en-US" altLang="ja-JP" sz="1400" dirty="0">
                <a:latin typeface="Courier New" panose="02070309020205020404" pitchFamily="49" charset="0"/>
                <a:cs typeface="Courier New" panose="02070309020205020404" pitchFamily="49" charset="0"/>
              </a:rPr>
              <a:t>",</a:t>
            </a:r>
          </a:p>
          <a:p>
            <a:r>
              <a:rPr kumimoji="1" lang="en-US" altLang="ja-JP" sz="1400" dirty="0" smtClean="0">
                <a:latin typeface="Courier New" panose="02070309020205020404" pitchFamily="49" charset="0"/>
                <a:cs typeface="Courier New" panose="02070309020205020404" pitchFamily="49" charset="0"/>
              </a:rPr>
              <a:t>"</a:t>
            </a:r>
            <a:r>
              <a:rPr kumimoji="1" lang="en-US" altLang="ja-JP" sz="1400" dirty="0" err="1">
                <a:latin typeface="Courier New" panose="02070309020205020404" pitchFamily="49" charset="0"/>
                <a:cs typeface="Courier New" panose="02070309020205020404" pitchFamily="49" charset="0"/>
              </a:rPr>
              <a:t>java_home_dir</a:t>
            </a:r>
            <a:r>
              <a:rPr kumimoji="1" lang="en-US" altLang="ja-JP" sz="1400" dirty="0">
                <a:latin typeface="Courier New" panose="02070309020205020404" pitchFamily="49" charset="0"/>
                <a:cs typeface="Courier New" panose="02070309020205020404" pitchFamily="49" charset="0"/>
              </a:rPr>
              <a:t>": </a:t>
            </a:r>
            <a:r>
              <a:rPr kumimoji="1" lang="en-US" altLang="ja-JP" sz="1400" dirty="0" smtClean="0">
                <a:latin typeface="Courier New" panose="02070309020205020404" pitchFamily="49" charset="0"/>
                <a:cs typeface="Courier New" panose="02070309020205020404" pitchFamily="49" charset="0"/>
              </a:rPr>
              <a:t>"/</a:t>
            </a:r>
            <a:r>
              <a:rPr kumimoji="1" lang="en-US" altLang="ja-JP" sz="1400" dirty="0" err="1" smtClean="0">
                <a:solidFill>
                  <a:srgbClr val="FFFF00"/>
                </a:solidFill>
                <a:latin typeface="Courier New" panose="02070309020205020404" pitchFamily="49" charset="0"/>
                <a:cs typeface="Courier New" panose="02070309020205020404" pitchFamily="49" charset="0"/>
              </a:rPr>
              <a:t>usr</a:t>
            </a:r>
            <a:r>
              <a:rPr kumimoji="1" lang="en-US" altLang="ja-JP" sz="1400" dirty="0" smtClean="0">
                <a:solidFill>
                  <a:srgbClr val="FFFF00"/>
                </a:solidFill>
                <a:latin typeface="Courier New" panose="02070309020205020404" pitchFamily="49" charset="0"/>
                <a:cs typeface="Courier New" panose="02070309020205020404" pitchFamily="49" charset="0"/>
              </a:rPr>
              <a:t>/java/jdk-11.0.6</a:t>
            </a:r>
            <a:r>
              <a:rPr kumimoji="1" lang="en-US" altLang="ja-JP" sz="1400" dirty="0" smtClean="0">
                <a:latin typeface="Courier New" panose="02070309020205020404" pitchFamily="49" charset="0"/>
                <a:cs typeface="Courier New" panose="02070309020205020404" pitchFamily="49" charset="0"/>
              </a:rPr>
              <a:t>" </a:t>
            </a:r>
            <a:r>
              <a:rPr kumimoji="1" lang="en-US" altLang="ja-JP" sz="1400" dirty="0">
                <a:latin typeface="Courier New" panose="02070309020205020404" pitchFamily="49" charset="0"/>
                <a:cs typeface="Courier New" panose="02070309020205020404" pitchFamily="49" charset="0"/>
              </a:rPr>
              <a:t>,</a:t>
            </a:r>
            <a:endParaRPr kumimoji="1" lang="ja-JP" alt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1235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おためし </a:t>
            </a:r>
            <a:r>
              <a:rPr lang="en-US" altLang="ja-JP" dirty="0" err="1" smtClean="0"/>
              <a:t>InDegreeCentrality</a:t>
            </a:r>
            <a:r>
              <a:rPr lang="ja-JP" altLang="en-US" dirty="0" smtClean="0"/>
              <a:t>　</a:t>
            </a:r>
            <a:r>
              <a:rPr lang="en-US" altLang="ja-JP" dirty="0" smtClean="0"/>
              <a:t>1/3</a:t>
            </a:r>
            <a:endParaRPr kumimoji="1" lang="ja-JP" altLang="en-US" dirty="0"/>
          </a:p>
        </p:txBody>
      </p:sp>
      <p:sp>
        <p:nvSpPr>
          <p:cNvPr id="3" name="テキスト プレースホルダー 2"/>
          <p:cNvSpPr>
            <a:spLocks noGrp="1"/>
          </p:cNvSpPr>
          <p:nvPr>
            <p:ph type="body" sz="quarter" idx="12"/>
          </p:nvPr>
        </p:nvSpPr>
        <p:spPr/>
        <p:txBody>
          <a:bodyPr/>
          <a:lstStyle/>
          <a:p>
            <a:r>
              <a:rPr lang="ja-JP" altLang="en-US" dirty="0"/>
              <a:t>コード</a:t>
            </a:r>
            <a:endParaRPr kumimoji="1" lang="ja-JP" altLang="en-US" dirty="0"/>
          </a:p>
        </p:txBody>
      </p:sp>
      <p:sp>
        <p:nvSpPr>
          <p:cNvPr id="4" name="フッター プレースホルダー 3"/>
          <p:cNvSpPr>
            <a:spLocks noGrp="1"/>
          </p:cNvSpPr>
          <p:nvPr>
            <p:ph type="ftr" sz="quarter" idx="13"/>
          </p:nvPr>
        </p:nvSpPr>
        <p:spPr/>
        <p:txBody>
          <a:bodyPr/>
          <a:lstStyle/>
          <a:p>
            <a:r>
              <a:rPr lang="en-US" smtClean="0"/>
              <a:t>Copyright © 2019, Oracle and/or its affiliates. All rights reserved.</a:t>
            </a:r>
            <a:endParaRPr lang="en-US" dirty="0"/>
          </a:p>
        </p:txBody>
      </p:sp>
      <p:sp>
        <p:nvSpPr>
          <p:cNvPr id="5" name="スライド番号プレースホルダー 4"/>
          <p:cNvSpPr>
            <a:spLocks noGrp="1"/>
          </p:cNvSpPr>
          <p:nvPr>
            <p:ph type="sldNum" sz="quarter" idx="14"/>
          </p:nvPr>
        </p:nvSpPr>
        <p:spPr/>
        <p:txBody>
          <a:bodyPr/>
          <a:lstStyle/>
          <a:p>
            <a:fld id="{345D60D9-5372-5F40-9443-0F9AE5BDC3C8}" type="slidenum">
              <a:rPr lang="en-US" smtClean="0"/>
              <a:pPr/>
              <a:t>7</a:t>
            </a:fld>
            <a:endParaRPr lang="en-US" dirty="0"/>
          </a:p>
        </p:txBody>
      </p:sp>
      <p:sp>
        <p:nvSpPr>
          <p:cNvPr id="6" name="正方形/長方形 5"/>
          <p:cNvSpPr/>
          <p:nvPr/>
        </p:nvSpPr>
        <p:spPr>
          <a:xfrm>
            <a:off x="837828" y="2631979"/>
            <a:ext cx="9104363" cy="26777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latin typeface="Courier New" panose="02070309020205020404" pitchFamily="49" charset="0"/>
                <a:cs typeface="Courier New" panose="02070309020205020404" pitchFamily="49" charset="0"/>
              </a:rPr>
              <a:t>import </a:t>
            </a:r>
            <a:r>
              <a:rPr kumimoji="1" lang="en-US" altLang="ja-JP" sz="1200" dirty="0" err="1">
                <a:latin typeface="Courier New" panose="02070309020205020404" pitchFamily="49" charset="0"/>
                <a:cs typeface="Courier New" panose="02070309020205020404" pitchFamily="49" charset="0"/>
              </a:rPr>
              <a:t>oracle.pgx.algorithm.annotations.GraphAlgorithm</a:t>
            </a:r>
            <a:r>
              <a:rPr kumimoji="1" lang="en-US" altLang="ja-JP" sz="1200" dirty="0">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import </a:t>
            </a:r>
            <a:r>
              <a:rPr kumimoji="1" lang="en-US" altLang="ja-JP" sz="1200" dirty="0" err="1">
                <a:latin typeface="Courier New" panose="02070309020205020404" pitchFamily="49" charset="0"/>
                <a:cs typeface="Courier New" panose="02070309020205020404" pitchFamily="49" charset="0"/>
              </a:rPr>
              <a:t>oracle.pgx.algorithm.PgxGraph</a:t>
            </a:r>
            <a:r>
              <a:rPr kumimoji="1" lang="en-US" altLang="ja-JP" sz="1200" dirty="0">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import </a:t>
            </a:r>
            <a:r>
              <a:rPr kumimoji="1" lang="en-US" altLang="ja-JP" sz="1200" dirty="0" err="1">
                <a:latin typeface="Courier New" panose="02070309020205020404" pitchFamily="49" charset="0"/>
                <a:cs typeface="Courier New" panose="02070309020205020404" pitchFamily="49" charset="0"/>
              </a:rPr>
              <a:t>oracle.pgx.algorithm.VertexProperty</a:t>
            </a:r>
            <a:r>
              <a:rPr kumimoji="1" lang="en-US" altLang="ja-JP" sz="1200" dirty="0">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import </a:t>
            </a:r>
            <a:r>
              <a:rPr kumimoji="1" lang="en-US" altLang="ja-JP" sz="1200" dirty="0" err="1">
                <a:latin typeface="Courier New" panose="02070309020205020404" pitchFamily="49" charset="0"/>
                <a:cs typeface="Courier New" panose="02070309020205020404" pitchFamily="49" charset="0"/>
              </a:rPr>
              <a:t>oracle.pgx.algorithm.annotations.Out</a:t>
            </a:r>
            <a:r>
              <a:rPr kumimoji="1" lang="en-US" altLang="ja-JP" sz="1200" dirty="0">
                <a:latin typeface="Courier New" panose="02070309020205020404" pitchFamily="49" charset="0"/>
                <a:cs typeface="Courier New" panose="02070309020205020404" pitchFamily="49" charset="0"/>
              </a:rPr>
              <a:t>;</a:t>
            </a:r>
          </a:p>
          <a:p>
            <a:endParaRPr kumimoji="1" lang="en-US" altLang="ja-JP" sz="1200" dirty="0">
              <a:latin typeface="Courier New" panose="02070309020205020404" pitchFamily="49" charset="0"/>
              <a:cs typeface="Courier New" panose="02070309020205020404" pitchFamily="49" charset="0"/>
            </a:endParaRPr>
          </a:p>
          <a:p>
            <a:r>
              <a:rPr kumimoji="1" lang="en-US" altLang="ja-JP" sz="1200" dirty="0">
                <a:latin typeface="Courier New" panose="02070309020205020404" pitchFamily="49" charset="0"/>
                <a:cs typeface="Courier New" panose="02070309020205020404" pitchFamily="49" charset="0"/>
              </a:rPr>
              <a:t>@</a:t>
            </a:r>
            <a:r>
              <a:rPr kumimoji="1" lang="en-US" altLang="ja-JP" sz="1200" dirty="0" err="1">
                <a:latin typeface="Courier New" panose="02070309020205020404" pitchFamily="49" charset="0"/>
                <a:cs typeface="Courier New" panose="02070309020205020404" pitchFamily="49" charset="0"/>
              </a:rPr>
              <a:t>GraphAlgorithm</a:t>
            </a:r>
            <a:endParaRPr kumimoji="1" lang="en-US" altLang="ja-JP" sz="1200" dirty="0">
              <a:latin typeface="Courier New" panose="02070309020205020404" pitchFamily="49" charset="0"/>
              <a:cs typeface="Courier New" panose="02070309020205020404" pitchFamily="49" charset="0"/>
            </a:endParaRPr>
          </a:p>
          <a:p>
            <a:r>
              <a:rPr kumimoji="1" lang="en-US" altLang="ja-JP" sz="1200" dirty="0">
                <a:latin typeface="Courier New" panose="02070309020205020404" pitchFamily="49" charset="0"/>
                <a:cs typeface="Courier New" panose="02070309020205020404" pitchFamily="49" charset="0"/>
              </a:rPr>
              <a:t>public class </a:t>
            </a:r>
            <a:r>
              <a:rPr kumimoji="1" lang="en-US" altLang="ja-JP" sz="1200" dirty="0" err="1">
                <a:latin typeface="Courier New" panose="02070309020205020404" pitchFamily="49" charset="0"/>
                <a:cs typeface="Courier New" panose="02070309020205020404" pitchFamily="49" charset="0"/>
              </a:rPr>
              <a:t>IndegreeCentrality</a:t>
            </a:r>
            <a:r>
              <a:rPr kumimoji="1" lang="en-US" altLang="ja-JP" sz="1200" dirty="0">
                <a:latin typeface="Courier New" panose="02070309020205020404" pitchFamily="49" charset="0"/>
                <a:cs typeface="Courier New" panose="02070309020205020404" pitchFamily="49" charset="0"/>
              </a:rPr>
              <a:t> {</a:t>
            </a:r>
          </a:p>
          <a:p>
            <a:r>
              <a:rPr kumimoji="1" lang="en-US" altLang="ja-JP" sz="1200" dirty="0">
                <a:latin typeface="Courier New" panose="02070309020205020404" pitchFamily="49" charset="0"/>
                <a:cs typeface="Courier New" panose="02070309020205020404" pitchFamily="49" charset="0"/>
              </a:rPr>
              <a:t>  public void </a:t>
            </a:r>
            <a:r>
              <a:rPr kumimoji="1" lang="en-US" altLang="ja-JP" sz="1200" dirty="0" err="1">
                <a:latin typeface="Courier New" panose="02070309020205020404" pitchFamily="49" charset="0"/>
                <a:cs typeface="Courier New" panose="02070309020205020404" pitchFamily="49" charset="0"/>
              </a:rPr>
              <a:t>indegreeCentrality</a:t>
            </a:r>
            <a:r>
              <a:rPr kumimoji="1" lang="en-US" altLang="ja-JP" sz="1200" dirty="0">
                <a:latin typeface="Courier New" panose="02070309020205020404" pitchFamily="49" charset="0"/>
                <a:cs typeface="Courier New" panose="02070309020205020404" pitchFamily="49" charset="0"/>
              </a:rPr>
              <a:t>(</a:t>
            </a:r>
            <a:r>
              <a:rPr kumimoji="1" lang="en-US" altLang="ja-JP" sz="1200" dirty="0" err="1">
                <a:latin typeface="Courier New" panose="02070309020205020404" pitchFamily="49" charset="0"/>
                <a:cs typeface="Courier New" panose="02070309020205020404" pitchFamily="49" charset="0"/>
              </a:rPr>
              <a:t>PgxGraph</a:t>
            </a:r>
            <a:r>
              <a:rPr kumimoji="1" lang="en-US" altLang="ja-JP" sz="1200" dirty="0">
                <a:latin typeface="Courier New" panose="02070309020205020404" pitchFamily="49" charset="0"/>
                <a:cs typeface="Courier New" panose="02070309020205020404" pitchFamily="49" charset="0"/>
              </a:rPr>
              <a:t> g, @Out </a:t>
            </a:r>
            <a:r>
              <a:rPr kumimoji="1" lang="en-US" altLang="ja-JP" sz="1200" dirty="0" err="1">
                <a:latin typeface="Courier New" panose="02070309020205020404" pitchFamily="49" charset="0"/>
                <a:cs typeface="Courier New" panose="02070309020205020404" pitchFamily="49" charset="0"/>
              </a:rPr>
              <a:t>VertexProperty</a:t>
            </a:r>
            <a:r>
              <a:rPr kumimoji="1" lang="en-US" altLang="ja-JP" sz="1200" dirty="0">
                <a:latin typeface="Courier New" panose="02070309020205020404" pitchFamily="49" charset="0"/>
                <a:cs typeface="Courier New" panose="02070309020205020404" pitchFamily="49" charset="0"/>
              </a:rPr>
              <a:t>&lt;Integer&gt; </a:t>
            </a:r>
            <a:r>
              <a:rPr kumimoji="1" lang="en-US" altLang="ja-JP" sz="1200" dirty="0" err="1">
                <a:latin typeface="Courier New" panose="02070309020205020404" pitchFamily="49" charset="0"/>
                <a:cs typeface="Courier New" panose="02070309020205020404" pitchFamily="49" charset="0"/>
              </a:rPr>
              <a:t>indegreeCentrality</a:t>
            </a:r>
            <a:r>
              <a:rPr kumimoji="1" lang="en-US" altLang="ja-JP" sz="1200" dirty="0">
                <a:latin typeface="Courier New" panose="02070309020205020404" pitchFamily="49" charset="0"/>
                <a:cs typeface="Courier New" panose="02070309020205020404" pitchFamily="49" charset="0"/>
              </a:rPr>
              <a:t>)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g.getVertices</a:t>
            </a:r>
            <a:r>
              <a:rPr kumimoji="1" lang="en-US" altLang="ja-JP" sz="1200" dirty="0">
                <a:latin typeface="Courier New" panose="02070309020205020404" pitchFamily="49" charset="0"/>
                <a:cs typeface="Courier New" panose="02070309020205020404" pitchFamily="49" charset="0"/>
              </a:rPr>
              <a:t>().</a:t>
            </a:r>
            <a:r>
              <a:rPr kumimoji="1" lang="en-US" altLang="ja-JP" sz="1200" dirty="0" err="1">
                <a:latin typeface="Courier New" panose="02070309020205020404" pitchFamily="49" charset="0"/>
                <a:cs typeface="Courier New" panose="02070309020205020404" pitchFamily="49" charset="0"/>
              </a:rPr>
              <a:t>forEach</a:t>
            </a:r>
            <a:r>
              <a:rPr kumimoji="1" lang="en-US" altLang="ja-JP" sz="1200" dirty="0">
                <a:latin typeface="Courier New" panose="02070309020205020404" pitchFamily="49" charset="0"/>
                <a:cs typeface="Courier New" panose="02070309020205020404" pitchFamily="49" charset="0"/>
              </a:rPr>
              <a:t>(n -&gt;</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indegreeCentrality.set</a:t>
            </a:r>
            <a:r>
              <a:rPr kumimoji="1" lang="en-US" altLang="ja-JP" sz="1200" dirty="0">
                <a:latin typeface="Courier New" panose="02070309020205020404" pitchFamily="49" charset="0"/>
                <a:cs typeface="Courier New" panose="02070309020205020404" pitchFamily="49" charset="0"/>
              </a:rPr>
              <a:t>(n, (</a:t>
            </a:r>
            <a:r>
              <a:rPr kumimoji="1" lang="en-US" altLang="ja-JP" sz="1200" dirty="0" err="1">
                <a:latin typeface="Courier New" panose="02070309020205020404" pitchFamily="49" charset="0"/>
                <a:cs typeface="Courier New" panose="02070309020205020404" pitchFamily="49" charset="0"/>
              </a:rPr>
              <a:t>int</a:t>
            </a:r>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n.getInDegree</a:t>
            </a:r>
            <a:r>
              <a:rPr kumimoji="1" lang="en-US" altLang="ja-JP" sz="1200" dirty="0">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    );</a:t>
            </a:r>
          </a:p>
          <a:p>
            <a:r>
              <a:rPr kumimoji="1" lang="en-US" altLang="ja-JP" sz="1200" dirty="0">
                <a:latin typeface="Courier New" panose="02070309020205020404" pitchFamily="49" charset="0"/>
                <a:cs typeface="Courier New" panose="02070309020205020404" pitchFamily="49" charset="0"/>
              </a:rPr>
              <a:t>  }</a:t>
            </a:r>
          </a:p>
          <a:p>
            <a:r>
              <a:rPr kumimoji="1" lang="en-US" altLang="ja-JP" sz="1200" dirty="0">
                <a:latin typeface="Courier New" panose="02070309020205020404" pitchFamily="49" charset="0"/>
                <a:cs typeface="Courier New" panose="02070309020205020404" pitchFamily="49" charset="0"/>
              </a:rPr>
              <a:t>}</a:t>
            </a:r>
            <a:endParaRPr kumimoji="1" lang="ja-JP" alt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5086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おためし </a:t>
            </a:r>
            <a:r>
              <a:rPr lang="en-US" altLang="ja-JP" dirty="0" err="1" smtClean="0"/>
              <a:t>InDegreeCentrality</a:t>
            </a:r>
            <a:r>
              <a:rPr lang="en-US" altLang="ja-JP" dirty="0" smtClean="0"/>
              <a:t> 2/3</a:t>
            </a:r>
            <a:endParaRPr kumimoji="1" lang="ja-JP" altLang="en-US" dirty="0"/>
          </a:p>
        </p:txBody>
      </p:sp>
      <p:sp>
        <p:nvSpPr>
          <p:cNvPr id="3" name="テキスト プレースホルダー 2"/>
          <p:cNvSpPr>
            <a:spLocks noGrp="1"/>
          </p:cNvSpPr>
          <p:nvPr>
            <p:ph type="body" sz="quarter" idx="12"/>
          </p:nvPr>
        </p:nvSpPr>
        <p:spPr/>
        <p:txBody>
          <a:bodyPr/>
          <a:lstStyle/>
          <a:p>
            <a:r>
              <a:rPr lang="ja-JP" altLang="en-US" dirty="0" smtClean="0"/>
              <a:t>コンパイル</a:t>
            </a:r>
            <a:endParaRPr lang="en-US" altLang="ja-JP" dirty="0" smtClean="0"/>
          </a:p>
          <a:p>
            <a:endParaRPr kumimoji="1" lang="en-US" altLang="ja-JP" dirty="0"/>
          </a:p>
          <a:p>
            <a:pPr marL="0" indent="0">
              <a:buNone/>
            </a:pPr>
            <a:endParaRPr kumimoji="1" lang="en-US" altLang="ja-JP" dirty="0"/>
          </a:p>
          <a:p>
            <a:r>
              <a:rPr lang="ja-JP" altLang="en-US" dirty="0" smtClean="0"/>
              <a:t>おためしグラフのロード</a:t>
            </a:r>
            <a:endParaRPr lang="en-US" altLang="ja-JP" dirty="0" smtClean="0"/>
          </a:p>
          <a:p>
            <a:pPr marL="0" indent="0">
              <a:buNone/>
            </a:pPr>
            <a:endParaRPr lang="en-US" altLang="ja-JP" sz="700" dirty="0" smtClean="0"/>
          </a:p>
          <a:p>
            <a:endParaRPr lang="en-US" altLang="ja-JP" dirty="0" smtClean="0"/>
          </a:p>
          <a:p>
            <a:r>
              <a:rPr lang="en-US" altLang="ja-JP" dirty="0" smtClean="0"/>
              <a:t>Green-Marl</a:t>
            </a:r>
            <a:r>
              <a:rPr lang="ja-JP" altLang="en-US" dirty="0" smtClean="0"/>
              <a:t>同様に 引数に格納先になる  </a:t>
            </a:r>
            <a:r>
              <a:rPr lang="en-US" altLang="ja-JP" dirty="0" err="1" smtClean="0"/>
              <a:t>VertexProperty</a:t>
            </a:r>
            <a:r>
              <a:rPr lang="ja-JP" altLang="en-US" dirty="0"/>
              <a:t> </a:t>
            </a:r>
            <a:r>
              <a:rPr lang="ja-JP" altLang="en-US" dirty="0" smtClean="0"/>
              <a:t>を生成</a:t>
            </a:r>
            <a:endParaRPr lang="en-US" altLang="ja-JP" dirty="0" smtClean="0"/>
          </a:p>
          <a:p>
            <a:endParaRPr kumimoji="1" lang="en-US" altLang="ja-JP" dirty="0" smtClean="0"/>
          </a:p>
          <a:p>
            <a:endParaRPr lang="en-US" altLang="ja-JP" dirty="0"/>
          </a:p>
          <a:p>
            <a:r>
              <a:rPr lang="ja-JP" altLang="en-US" dirty="0"/>
              <a:t>実行</a:t>
            </a:r>
            <a:endParaRPr kumimoji="1" lang="ja-JP" altLang="en-US" dirty="0"/>
          </a:p>
        </p:txBody>
      </p:sp>
      <p:sp>
        <p:nvSpPr>
          <p:cNvPr id="4" name="フッター プレースホルダー 3"/>
          <p:cNvSpPr>
            <a:spLocks noGrp="1"/>
          </p:cNvSpPr>
          <p:nvPr>
            <p:ph type="ftr" sz="quarter" idx="13"/>
          </p:nvPr>
        </p:nvSpPr>
        <p:spPr/>
        <p:txBody>
          <a:bodyPr/>
          <a:lstStyle/>
          <a:p>
            <a:r>
              <a:rPr lang="en-US" smtClean="0"/>
              <a:t>Copyright © 2019, Oracle and/or its affiliates. All rights reserved.</a:t>
            </a:r>
            <a:endParaRPr lang="en-US" dirty="0"/>
          </a:p>
        </p:txBody>
      </p:sp>
      <p:sp>
        <p:nvSpPr>
          <p:cNvPr id="5" name="スライド番号プレースホルダー 4"/>
          <p:cNvSpPr>
            <a:spLocks noGrp="1"/>
          </p:cNvSpPr>
          <p:nvPr>
            <p:ph type="sldNum" sz="quarter" idx="14"/>
          </p:nvPr>
        </p:nvSpPr>
        <p:spPr/>
        <p:txBody>
          <a:bodyPr/>
          <a:lstStyle/>
          <a:p>
            <a:fld id="{345D60D9-5372-5F40-9443-0F9AE5BDC3C8}" type="slidenum">
              <a:rPr lang="en-US" smtClean="0"/>
              <a:pPr/>
              <a:t>8</a:t>
            </a:fld>
            <a:endParaRPr lang="en-US" dirty="0"/>
          </a:p>
        </p:txBody>
      </p:sp>
      <p:sp>
        <p:nvSpPr>
          <p:cNvPr id="6" name="正方形/長方形 5"/>
          <p:cNvSpPr/>
          <p:nvPr/>
        </p:nvSpPr>
        <p:spPr>
          <a:xfrm>
            <a:off x="837828" y="2631979"/>
            <a:ext cx="9361040" cy="65300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err="1">
                <a:latin typeface="Courier New" panose="02070309020205020404" pitchFamily="49" charset="0"/>
                <a:cs typeface="Courier New" panose="02070309020205020404" pitchFamily="49" charset="0"/>
              </a:rPr>
              <a:t>pgx</a:t>
            </a:r>
            <a:r>
              <a:rPr kumimoji="1" lang="en-US" altLang="ja-JP" sz="1400" dirty="0">
                <a:latin typeface="Courier New" panose="02070309020205020404" pitchFamily="49" charset="0"/>
                <a:cs typeface="Courier New" panose="02070309020205020404" pitchFamily="49" charset="0"/>
              </a:rPr>
              <a:t>&gt; </a:t>
            </a:r>
            <a:r>
              <a:rPr kumimoji="1" lang="en-US" altLang="ja-JP" sz="1400" dirty="0" err="1">
                <a:solidFill>
                  <a:srgbClr val="FFFF00"/>
                </a:solidFill>
                <a:latin typeface="Courier New" panose="02070309020205020404" pitchFamily="49" charset="0"/>
                <a:cs typeface="Courier New" panose="02070309020205020404" pitchFamily="49" charset="0"/>
              </a:rPr>
              <a:t>var</a:t>
            </a:r>
            <a:r>
              <a:rPr kumimoji="1" lang="en-US" altLang="ja-JP" sz="1400" dirty="0">
                <a:solidFill>
                  <a:srgbClr val="FFFF00"/>
                </a:solidFill>
                <a:latin typeface="Courier New" panose="02070309020205020404" pitchFamily="49" charset="0"/>
                <a:cs typeface="Courier New" panose="02070309020205020404" pitchFamily="49" charset="0"/>
              </a:rPr>
              <a:t> dc = </a:t>
            </a:r>
            <a:r>
              <a:rPr kumimoji="1" lang="en-US" altLang="ja-JP" sz="1400" dirty="0" err="1">
                <a:solidFill>
                  <a:srgbClr val="FFFF00"/>
                </a:solidFill>
                <a:latin typeface="Courier New" panose="02070309020205020404" pitchFamily="49" charset="0"/>
                <a:cs typeface="Courier New" panose="02070309020205020404" pitchFamily="49" charset="0"/>
              </a:rPr>
              <a:t>session.compileProgram</a:t>
            </a:r>
            <a:r>
              <a:rPr kumimoji="1" lang="en-US" altLang="ja-JP" sz="1400" dirty="0">
                <a:solidFill>
                  <a:srgbClr val="FFFF00"/>
                </a:solidFill>
                <a:latin typeface="Courier New" panose="02070309020205020404" pitchFamily="49" charset="0"/>
                <a:cs typeface="Courier New" panose="02070309020205020404" pitchFamily="49" charset="0"/>
              </a:rPr>
              <a:t>("/home/oracle/</a:t>
            </a:r>
            <a:r>
              <a:rPr kumimoji="1" lang="en-US" altLang="ja-JP" sz="1400" dirty="0" err="1">
                <a:solidFill>
                  <a:srgbClr val="FFFF00"/>
                </a:solidFill>
                <a:latin typeface="Courier New" panose="02070309020205020404" pitchFamily="49" charset="0"/>
                <a:cs typeface="Courier New" panose="02070309020205020404" pitchFamily="49" charset="0"/>
              </a:rPr>
              <a:t>pg</a:t>
            </a:r>
            <a:r>
              <a:rPr kumimoji="1" lang="en-US" altLang="ja-JP" sz="1400" dirty="0">
                <a:solidFill>
                  <a:srgbClr val="FFFF00"/>
                </a:solidFill>
                <a:latin typeface="Courier New" panose="02070309020205020404" pitchFamily="49" charset="0"/>
                <a:cs typeface="Courier New" panose="02070309020205020404" pitchFamily="49" charset="0"/>
              </a:rPr>
              <a:t>/test/DegreeCentrality.java")</a:t>
            </a:r>
          </a:p>
          <a:p>
            <a:r>
              <a:rPr kumimoji="1" lang="en-US" altLang="ja-JP" sz="1400" dirty="0">
                <a:latin typeface="Courier New" panose="02070309020205020404" pitchFamily="49" charset="0"/>
                <a:cs typeface="Courier New" panose="02070309020205020404" pitchFamily="49" charset="0"/>
              </a:rPr>
              <a:t>dc ==&gt; </a:t>
            </a:r>
            <a:r>
              <a:rPr kumimoji="1" lang="en-US" altLang="ja-JP" sz="1400" dirty="0" err="1">
                <a:latin typeface="Courier New" panose="02070309020205020404" pitchFamily="49" charset="0"/>
                <a:cs typeface="Courier New" panose="02070309020205020404" pitchFamily="49" charset="0"/>
              </a:rPr>
              <a:t>CompiledProgram</a:t>
            </a:r>
            <a:r>
              <a:rPr kumimoji="1" lang="en-US" altLang="ja-JP" sz="1400" dirty="0">
                <a:latin typeface="Courier New" panose="02070309020205020404" pitchFamily="49" charset="0"/>
                <a:cs typeface="Courier New" panose="02070309020205020404" pitchFamily="49" charset="0"/>
              </a:rPr>
              <a:t>[name=</a:t>
            </a:r>
            <a:r>
              <a:rPr kumimoji="1" lang="en-US" altLang="ja-JP" sz="1400" dirty="0" err="1">
                <a:latin typeface="Courier New" panose="02070309020205020404" pitchFamily="49" charset="0"/>
                <a:cs typeface="Courier New" panose="02070309020205020404" pitchFamily="49" charset="0"/>
              </a:rPr>
              <a:t>indegreeCentrality</a:t>
            </a:r>
            <a:r>
              <a:rPr kumimoji="1" lang="en-US" altLang="ja-JP" sz="1400" dirty="0">
                <a:latin typeface="Courier New" panose="02070309020205020404" pitchFamily="49" charset="0"/>
                <a:cs typeface="Courier New" panose="02070309020205020404" pitchFamily="49" charset="0"/>
              </a:rPr>
              <a:t>]</a:t>
            </a:r>
            <a:endParaRPr kumimoji="1" lang="ja-JP" altLang="en-US" sz="1400" dirty="0">
              <a:latin typeface="Courier New" panose="02070309020205020404" pitchFamily="49" charset="0"/>
              <a:cs typeface="Courier New" panose="02070309020205020404" pitchFamily="49" charset="0"/>
            </a:endParaRPr>
          </a:p>
        </p:txBody>
      </p:sp>
      <p:sp>
        <p:nvSpPr>
          <p:cNvPr id="7" name="正方形/長方形 6"/>
          <p:cNvSpPr/>
          <p:nvPr/>
        </p:nvSpPr>
        <p:spPr>
          <a:xfrm>
            <a:off x="837828" y="3727429"/>
            <a:ext cx="7344816" cy="5656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latin typeface="Courier New" panose="02070309020205020404" pitchFamily="49" charset="0"/>
                <a:cs typeface="Courier New" panose="02070309020205020404" pitchFamily="49" charset="0"/>
              </a:rPr>
              <a:t>pgx</a:t>
            </a:r>
            <a:r>
              <a:rPr kumimoji="1" lang="en-US" altLang="ja-JP" sz="1200" dirty="0">
                <a:latin typeface="Courier New" panose="02070309020205020404" pitchFamily="49" charset="0"/>
                <a:cs typeface="Courier New" panose="02070309020205020404" pitchFamily="49" charset="0"/>
              </a:rPr>
              <a:t>&gt; </a:t>
            </a:r>
            <a:r>
              <a:rPr kumimoji="1" lang="en-US" altLang="ja-JP" sz="1200" dirty="0" err="1">
                <a:latin typeface="Courier New" panose="02070309020205020404" pitchFamily="49" charset="0"/>
                <a:cs typeface="Courier New" panose="02070309020205020404" pitchFamily="49" charset="0"/>
              </a:rPr>
              <a:t>var</a:t>
            </a:r>
            <a:r>
              <a:rPr kumimoji="1" lang="en-US" altLang="ja-JP" sz="1200" dirty="0">
                <a:latin typeface="Courier New" panose="02070309020205020404" pitchFamily="49" charset="0"/>
                <a:cs typeface="Courier New" panose="02070309020205020404" pitchFamily="49" charset="0"/>
              </a:rPr>
              <a:t> g = </a:t>
            </a:r>
            <a:r>
              <a:rPr kumimoji="1" lang="en-US" altLang="ja-JP" sz="1200" dirty="0" err="1">
                <a:solidFill>
                  <a:srgbClr val="FFFF00"/>
                </a:solidFill>
                <a:latin typeface="Courier New" panose="02070309020205020404" pitchFamily="49" charset="0"/>
                <a:cs typeface="Courier New" panose="02070309020205020404" pitchFamily="49" charset="0"/>
              </a:rPr>
              <a:t>session.readGraphWithProperties</a:t>
            </a:r>
            <a:r>
              <a:rPr kumimoji="1" lang="en-US" altLang="ja-JP" sz="1200" dirty="0">
                <a:solidFill>
                  <a:srgbClr val="FFFF00"/>
                </a:solidFill>
                <a:latin typeface="Courier New" panose="02070309020205020404" pitchFamily="49" charset="0"/>
                <a:cs typeface="Courier New" panose="02070309020205020404" pitchFamily="49" charset="0"/>
              </a:rPr>
              <a:t>("</a:t>
            </a:r>
            <a:r>
              <a:rPr kumimoji="1" lang="en-US" altLang="ja-JP" sz="1200" dirty="0" err="1">
                <a:solidFill>
                  <a:srgbClr val="FFFF00"/>
                </a:solidFill>
                <a:latin typeface="Courier New" panose="02070309020205020404" pitchFamily="49" charset="0"/>
                <a:cs typeface="Courier New" panose="02070309020205020404" pitchFamily="49" charset="0"/>
              </a:rPr>
              <a:t>connections.csv.json</a:t>
            </a:r>
            <a:r>
              <a:rPr kumimoji="1" lang="en-US" altLang="ja-JP" sz="1200" dirty="0">
                <a:solidFill>
                  <a:srgbClr val="FFFF00"/>
                </a:solidFill>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g ==&gt; </a:t>
            </a:r>
            <a:r>
              <a:rPr kumimoji="1" lang="en-US" altLang="ja-JP" sz="1200" dirty="0" err="1">
                <a:latin typeface="Courier New" panose="02070309020205020404" pitchFamily="49" charset="0"/>
                <a:cs typeface="Courier New" panose="02070309020205020404" pitchFamily="49" charset="0"/>
              </a:rPr>
              <a:t>PgxGraph</a:t>
            </a:r>
            <a:r>
              <a:rPr kumimoji="1" lang="en-US" altLang="ja-JP" sz="1200" dirty="0">
                <a:latin typeface="Courier New" panose="02070309020205020404" pitchFamily="49" charset="0"/>
                <a:cs typeface="Courier New" panose="02070309020205020404" pitchFamily="49" charset="0"/>
              </a:rPr>
              <a:t>[name=</a:t>
            </a:r>
            <a:r>
              <a:rPr kumimoji="1" lang="en-US" altLang="ja-JP" sz="1200" dirty="0" err="1">
                <a:latin typeface="Courier New" panose="02070309020205020404" pitchFamily="49" charset="0"/>
                <a:cs typeface="Courier New" panose="02070309020205020404" pitchFamily="49" charset="0"/>
              </a:rPr>
              <a:t>connections.nodes,N</a:t>
            </a:r>
            <a:r>
              <a:rPr kumimoji="1" lang="en-US" altLang="ja-JP" sz="1200" dirty="0">
                <a:latin typeface="Courier New" panose="02070309020205020404" pitchFamily="49" charset="0"/>
                <a:cs typeface="Courier New" panose="02070309020205020404" pitchFamily="49" charset="0"/>
              </a:rPr>
              <a:t>=78,E=164,created=1579523803942]</a:t>
            </a:r>
            <a:endParaRPr kumimoji="1" lang="ja-JP" altLang="en-US" sz="1200" dirty="0">
              <a:latin typeface="Courier New" panose="02070309020205020404" pitchFamily="49" charset="0"/>
              <a:cs typeface="Courier New" panose="02070309020205020404" pitchFamily="49" charset="0"/>
            </a:endParaRPr>
          </a:p>
        </p:txBody>
      </p:sp>
      <p:sp>
        <p:nvSpPr>
          <p:cNvPr id="8" name="正方形/長方形 7"/>
          <p:cNvSpPr/>
          <p:nvPr/>
        </p:nvSpPr>
        <p:spPr>
          <a:xfrm>
            <a:off x="838865" y="4766284"/>
            <a:ext cx="8372594" cy="6035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a:latin typeface="Courier New" panose="02070309020205020404" pitchFamily="49" charset="0"/>
                <a:cs typeface="Courier New" panose="02070309020205020404" pitchFamily="49" charset="0"/>
              </a:rPr>
              <a:t>pgx</a:t>
            </a:r>
            <a:r>
              <a:rPr kumimoji="1" lang="en-US" altLang="ja-JP" sz="1200" dirty="0">
                <a:latin typeface="Courier New" panose="02070309020205020404" pitchFamily="49" charset="0"/>
                <a:cs typeface="Courier New" panose="02070309020205020404" pitchFamily="49" charset="0"/>
              </a:rPr>
              <a:t>&gt; </a:t>
            </a:r>
            <a:r>
              <a:rPr kumimoji="1" lang="en-US" altLang="ja-JP" sz="1200" dirty="0" err="1">
                <a:latin typeface="Courier New" panose="02070309020205020404" pitchFamily="49" charset="0"/>
                <a:cs typeface="Courier New" panose="02070309020205020404" pitchFamily="49" charset="0"/>
              </a:rPr>
              <a:t>var</a:t>
            </a:r>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vp</a:t>
            </a:r>
            <a:r>
              <a:rPr kumimoji="1" lang="en-US" altLang="ja-JP" sz="1200" dirty="0">
                <a:latin typeface="Courier New" panose="02070309020205020404" pitchFamily="49" charset="0"/>
                <a:cs typeface="Courier New" panose="02070309020205020404" pitchFamily="49" charset="0"/>
              </a:rPr>
              <a:t> = </a:t>
            </a:r>
            <a:r>
              <a:rPr kumimoji="1" lang="en-US" altLang="ja-JP" sz="1200" b="1" dirty="0" err="1">
                <a:solidFill>
                  <a:srgbClr val="FFFF00"/>
                </a:solidFill>
                <a:latin typeface="Courier New" panose="02070309020205020404" pitchFamily="49" charset="0"/>
                <a:cs typeface="Courier New" panose="02070309020205020404" pitchFamily="49" charset="0"/>
              </a:rPr>
              <a:t>g.createVertexProperty</a:t>
            </a:r>
            <a:r>
              <a:rPr kumimoji="1" lang="en-US" altLang="ja-JP" sz="1200" b="1" dirty="0">
                <a:solidFill>
                  <a:srgbClr val="FFFF00"/>
                </a:solidFill>
                <a:latin typeface="Courier New" panose="02070309020205020404" pitchFamily="49" charset="0"/>
                <a:cs typeface="Courier New" panose="02070309020205020404" pitchFamily="49" charset="0"/>
              </a:rPr>
              <a:t>(</a:t>
            </a:r>
            <a:r>
              <a:rPr kumimoji="1" lang="en-US" altLang="ja-JP" sz="1200" b="1" dirty="0" err="1">
                <a:solidFill>
                  <a:srgbClr val="FFFF00"/>
                </a:solidFill>
                <a:latin typeface="Courier New" panose="02070309020205020404" pitchFamily="49" charset="0"/>
                <a:cs typeface="Courier New" panose="02070309020205020404" pitchFamily="49" charset="0"/>
              </a:rPr>
              <a:t>oracle.pgx.common.types.PropertyType.INTEGER,"DC</a:t>
            </a:r>
            <a:r>
              <a:rPr kumimoji="1" lang="en-US" altLang="ja-JP" sz="1200" b="1" dirty="0">
                <a:solidFill>
                  <a:srgbClr val="FFFF00"/>
                </a:solidFill>
                <a:latin typeface="Courier New" panose="02070309020205020404" pitchFamily="49" charset="0"/>
                <a:cs typeface="Courier New" panose="02070309020205020404" pitchFamily="49" charset="0"/>
              </a:rPr>
              <a:t>")</a:t>
            </a:r>
          </a:p>
          <a:p>
            <a:r>
              <a:rPr kumimoji="1" lang="en-US" altLang="ja-JP" sz="1200" dirty="0" err="1">
                <a:latin typeface="Courier New" panose="02070309020205020404" pitchFamily="49" charset="0"/>
                <a:cs typeface="Courier New" panose="02070309020205020404" pitchFamily="49" charset="0"/>
              </a:rPr>
              <a:t>vp</a:t>
            </a:r>
            <a:r>
              <a:rPr kumimoji="1" lang="en-US" altLang="ja-JP" sz="1200" dirty="0">
                <a:latin typeface="Courier New" panose="02070309020205020404" pitchFamily="49" charset="0"/>
                <a:cs typeface="Courier New" panose="02070309020205020404" pitchFamily="49" charset="0"/>
              </a:rPr>
              <a:t> ==&gt; </a:t>
            </a:r>
            <a:r>
              <a:rPr kumimoji="1" lang="en-US" altLang="ja-JP" sz="1200" dirty="0" err="1">
                <a:latin typeface="Courier New" panose="02070309020205020404" pitchFamily="49" charset="0"/>
                <a:cs typeface="Courier New" panose="02070309020205020404" pitchFamily="49" charset="0"/>
              </a:rPr>
              <a:t>VertexProperty</a:t>
            </a:r>
            <a:r>
              <a:rPr kumimoji="1" lang="en-US" altLang="ja-JP" sz="1200" dirty="0">
                <a:latin typeface="Courier New" panose="02070309020205020404" pitchFamily="49" charset="0"/>
                <a:cs typeface="Courier New" panose="02070309020205020404" pitchFamily="49" charset="0"/>
              </a:rPr>
              <a:t>[name=</a:t>
            </a:r>
            <a:r>
              <a:rPr kumimoji="1" lang="en-US" altLang="ja-JP" sz="1200" dirty="0" err="1">
                <a:latin typeface="Courier New" panose="02070309020205020404" pitchFamily="49" charset="0"/>
                <a:cs typeface="Courier New" panose="02070309020205020404" pitchFamily="49" charset="0"/>
              </a:rPr>
              <a:t>DC,type</a:t>
            </a:r>
            <a:r>
              <a:rPr kumimoji="1" lang="en-US" altLang="ja-JP" sz="1200" dirty="0">
                <a:latin typeface="Courier New" panose="02070309020205020404" pitchFamily="49" charset="0"/>
                <a:cs typeface="Courier New" panose="02070309020205020404" pitchFamily="49" charset="0"/>
              </a:rPr>
              <a:t>=</a:t>
            </a:r>
            <a:r>
              <a:rPr kumimoji="1" lang="en-US" altLang="ja-JP" sz="1200" dirty="0" err="1">
                <a:latin typeface="Courier New" panose="02070309020205020404" pitchFamily="49" charset="0"/>
                <a:cs typeface="Courier New" panose="02070309020205020404" pitchFamily="49" charset="0"/>
              </a:rPr>
              <a:t>integer,graph</a:t>
            </a:r>
            <a:r>
              <a:rPr kumimoji="1" lang="en-US" altLang="ja-JP" sz="1200" dirty="0">
                <a:latin typeface="Courier New" panose="02070309020205020404" pitchFamily="49" charset="0"/>
                <a:cs typeface="Courier New" panose="02070309020205020404" pitchFamily="49" charset="0"/>
              </a:rPr>
              <a:t>=</a:t>
            </a:r>
            <a:r>
              <a:rPr kumimoji="1" lang="en-US" altLang="ja-JP" sz="1200" dirty="0" err="1">
                <a:latin typeface="Courier New" panose="02070309020205020404" pitchFamily="49" charset="0"/>
                <a:cs typeface="Courier New" panose="02070309020205020404" pitchFamily="49" charset="0"/>
              </a:rPr>
              <a:t>connections.nodes</a:t>
            </a:r>
            <a:r>
              <a:rPr kumimoji="1" lang="en-US" altLang="ja-JP" sz="1200" dirty="0">
                <a:latin typeface="Courier New" panose="02070309020205020404" pitchFamily="49" charset="0"/>
                <a:cs typeface="Courier New" panose="02070309020205020404" pitchFamily="49" charset="0"/>
              </a:rPr>
              <a:t>]</a:t>
            </a:r>
            <a:endParaRPr kumimoji="1" lang="ja-JP" alt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6410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おためし </a:t>
            </a:r>
            <a:r>
              <a:rPr lang="en-US" altLang="ja-JP" dirty="0" err="1" smtClean="0"/>
              <a:t>InDegreeCentrality</a:t>
            </a:r>
            <a:r>
              <a:rPr lang="en-US" altLang="ja-JP" dirty="0" smtClean="0"/>
              <a:t> 3/3</a:t>
            </a:r>
            <a:endParaRPr kumimoji="1" lang="ja-JP" altLang="en-US" dirty="0"/>
          </a:p>
        </p:txBody>
      </p:sp>
      <p:sp>
        <p:nvSpPr>
          <p:cNvPr id="3" name="テキスト プレースホルダー 2"/>
          <p:cNvSpPr>
            <a:spLocks noGrp="1"/>
          </p:cNvSpPr>
          <p:nvPr>
            <p:ph type="body" sz="quarter" idx="12"/>
          </p:nvPr>
        </p:nvSpPr>
        <p:spPr>
          <a:xfrm>
            <a:off x="768151" y="2189534"/>
            <a:ext cx="3886102" cy="442445"/>
          </a:xfrm>
        </p:spPr>
        <p:txBody>
          <a:bodyPr/>
          <a:lstStyle/>
          <a:p>
            <a:r>
              <a:rPr kumimoji="1" lang="ja-JP" altLang="en-US" dirty="0" smtClean="0"/>
              <a:t>実行</a:t>
            </a:r>
            <a:endParaRPr kumimoji="1" lang="ja-JP" altLang="en-US" dirty="0"/>
          </a:p>
        </p:txBody>
      </p:sp>
      <p:sp>
        <p:nvSpPr>
          <p:cNvPr id="4" name="フッター プレースホルダー 3"/>
          <p:cNvSpPr>
            <a:spLocks noGrp="1"/>
          </p:cNvSpPr>
          <p:nvPr>
            <p:ph type="ftr" sz="quarter" idx="13"/>
          </p:nvPr>
        </p:nvSpPr>
        <p:spPr/>
        <p:txBody>
          <a:bodyPr/>
          <a:lstStyle/>
          <a:p>
            <a:r>
              <a:rPr lang="en-US" smtClean="0"/>
              <a:t>Copyright © 2019, Oracle and/or its affiliates. All rights reserved.</a:t>
            </a:r>
            <a:endParaRPr lang="en-US" dirty="0"/>
          </a:p>
        </p:txBody>
      </p:sp>
      <p:sp>
        <p:nvSpPr>
          <p:cNvPr id="5" name="スライド番号プレースホルダー 4"/>
          <p:cNvSpPr>
            <a:spLocks noGrp="1"/>
          </p:cNvSpPr>
          <p:nvPr>
            <p:ph type="sldNum" sz="quarter" idx="14"/>
          </p:nvPr>
        </p:nvSpPr>
        <p:spPr/>
        <p:txBody>
          <a:bodyPr/>
          <a:lstStyle/>
          <a:p>
            <a:fld id="{345D60D9-5372-5F40-9443-0F9AE5BDC3C8}" type="slidenum">
              <a:rPr lang="en-US" smtClean="0"/>
              <a:pPr/>
              <a:t>9</a:t>
            </a:fld>
            <a:endParaRPr lang="en-US" dirty="0"/>
          </a:p>
        </p:txBody>
      </p:sp>
      <p:sp>
        <p:nvSpPr>
          <p:cNvPr id="6" name="正方形/長方形 5"/>
          <p:cNvSpPr/>
          <p:nvPr/>
        </p:nvSpPr>
        <p:spPr>
          <a:xfrm>
            <a:off x="837828" y="2631979"/>
            <a:ext cx="3528392" cy="19491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err="1">
                <a:latin typeface="Courier New" panose="02070309020205020404" pitchFamily="49" charset="0"/>
                <a:cs typeface="Courier New" panose="02070309020205020404" pitchFamily="49" charset="0"/>
              </a:rPr>
              <a:t>pgx</a:t>
            </a:r>
            <a:r>
              <a:rPr kumimoji="1" lang="en-US" altLang="ja-JP" sz="1400" dirty="0">
                <a:latin typeface="Courier New" panose="02070309020205020404" pitchFamily="49" charset="0"/>
                <a:cs typeface="Courier New" panose="02070309020205020404" pitchFamily="49" charset="0"/>
              </a:rPr>
              <a:t>&gt; </a:t>
            </a:r>
            <a:r>
              <a:rPr kumimoji="1" lang="en-US" altLang="ja-JP" sz="1400" b="1" dirty="0" err="1">
                <a:solidFill>
                  <a:srgbClr val="FFFF00"/>
                </a:solidFill>
                <a:latin typeface="Courier New" panose="02070309020205020404" pitchFamily="49" charset="0"/>
                <a:cs typeface="Courier New" panose="02070309020205020404" pitchFamily="49" charset="0"/>
              </a:rPr>
              <a:t>dc.run</a:t>
            </a:r>
            <a:r>
              <a:rPr kumimoji="1" lang="en-US" altLang="ja-JP" sz="1400" b="1" dirty="0">
                <a:solidFill>
                  <a:srgbClr val="FFFF00"/>
                </a:solidFill>
                <a:latin typeface="Courier New" panose="02070309020205020404" pitchFamily="49" charset="0"/>
                <a:cs typeface="Courier New" panose="02070309020205020404" pitchFamily="49" charset="0"/>
              </a:rPr>
              <a:t>(</a:t>
            </a:r>
            <a:r>
              <a:rPr kumimoji="1" lang="en-US" altLang="ja-JP" sz="1400" b="1" dirty="0" err="1">
                <a:solidFill>
                  <a:srgbClr val="FFFF00"/>
                </a:solidFill>
                <a:latin typeface="Courier New" panose="02070309020205020404" pitchFamily="49" charset="0"/>
                <a:cs typeface="Courier New" panose="02070309020205020404" pitchFamily="49" charset="0"/>
              </a:rPr>
              <a:t>g,vp</a:t>
            </a:r>
            <a:r>
              <a:rPr kumimoji="1" lang="en-US" altLang="ja-JP" sz="1400" b="1" dirty="0">
                <a:solidFill>
                  <a:srgbClr val="FFFF00"/>
                </a:solidFill>
                <a:latin typeface="Courier New" panose="02070309020205020404" pitchFamily="49" charset="0"/>
                <a:cs typeface="Courier New" panose="02070309020205020404" pitchFamily="49" charset="0"/>
              </a:rPr>
              <a:t>)</a:t>
            </a:r>
          </a:p>
          <a:p>
            <a:r>
              <a:rPr kumimoji="1" lang="en-US" altLang="ja-JP" sz="1400" dirty="0">
                <a:latin typeface="Courier New" panose="02070309020205020404" pitchFamily="49" charset="0"/>
                <a:cs typeface="Courier New" panose="02070309020205020404" pitchFamily="49" charset="0"/>
              </a:rPr>
              <a:t>$7 ==&gt; {</a:t>
            </a:r>
          </a:p>
          <a:p>
            <a:r>
              <a:rPr kumimoji="1" lang="en-US" altLang="ja-JP" sz="1400" dirty="0">
                <a:latin typeface="Courier New" panose="02070309020205020404" pitchFamily="49" charset="0"/>
                <a:cs typeface="Courier New" panose="02070309020205020404" pitchFamily="49" charset="0"/>
              </a:rPr>
              <a:t>  "success" : true,</a:t>
            </a:r>
          </a:p>
          <a:p>
            <a:r>
              <a:rPr kumimoji="1" lang="en-US" altLang="ja-JP" sz="1400" dirty="0">
                <a:latin typeface="Courier New" panose="02070309020205020404" pitchFamily="49" charset="0"/>
                <a:cs typeface="Courier New" panose="02070309020205020404" pitchFamily="49" charset="0"/>
              </a:rPr>
              <a:t>  "canceled" : false,</a:t>
            </a:r>
          </a:p>
          <a:p>
            <a:r>
              <a:rPr kumimoji="1" lang="en-US" altLang="ja-JP" sz="1400" dirty="0">
                <a:latin typeface="Courier New" panose="02070309020205020404" pitchFamily="49" charset="0"/>
                <a:cs typeface="Courier New" panose="02070309020205020404" pitchFamily="49" charset="0"/>
              </a:rPr>
              <a:t>  "exception" : null,</a:t>
            </a:r>
          </a:p>
          <a:p>
            <a:r>
              <a:rPr kumimoji="1" lang="en-US" altLang="ja-JP" sz="1400" dirty="0">
                <a:latin typeface="Courier New" panose="02070309020205020404" pitchFamily="49" charset="0"/>
                <a:cs typeface="Courier New" panose="02070309020205020404" pitchFamily="49" charset="0"/>
              </a:rPr>
              <a:t>  "</a:t>
            </a:r>
            <a:r>
              <a:rPr kumimoji="1" lang="en-US" altLang="ja-JP" sz="1400" dirty="0" err="1">
                <a:latin typeface="Courier New" panose="02070309020205020404" pitchFamily="49" charset="0"/>
                <a:cs typeface="Courier New" panose="02070309020205020404" pitchFamily="49" charset="0"/>
              </a:rPr>
              <a:t>returnValue</a:t>
            </a:r>
            <a:r>
              <a:rPr kumimoji="1" lang="en-US" altLang="ja-JP" sz="1400" dirty="0">
                <a:latin typeface="Courier New" panose="02070309020205020404" pitchFamily="49" charset="0"/>
                <a:cs typeface="Courier New" panose="02070309020205020404" pitchFamily="49" charset="0"/>
              </a:rPr>
              <a:t>" : null,</a:t>
            </a:r>
          </a:p>
          <a:p>
            <a:r>
              <a:rPr kumimoji="1" lang="en-US" altLang="ja-JP" sz="1400" dirty="0">
                <a:latin typeface="Courier New" panose="02070309020205020404" pitchFamily="49" charset="0"/>
                <a:cs typeface="Courier New" panose="02070309020205020404" pitchFamily="49" charset="0"/>
              </a:rPr>
              <a:t>  "</a:t>
            </a:r>
            <a:r>
              <a:rPr kumimoji="1" lang="en-US" altLang="ja-JP" sz="1400" dirty="0" err="1">
                <a:latin typeface="Courier New" panose="02070309020205020404" pitchFamily="49" charset="0"/>
                <a:cs typeface="Courier New" panose="02070309020205020404" pitchFamily="49" charset="0"/>
              </a:rPr>
              <a:t>executionTimeMs</a:t>
            </a:r>
            <a:r>
              <a:rPr kumimoji="1" lang="en-US" altLang="ja-JP" sz="1400" dirty="0">
                <a:latin typeface="Courier New" panose="02070309020205020404" pitchFamily="49" charset="0"/>
                <a:cs typeface="Courier New" panose="02070309020205020404" pitchFamily="49" charset="0"/>
              </a:rPr>
              <a:t>" : 7</a:t>
            </a:r>
          </a:p>
          <a:p>
            <a:r>
              <a:rPr kumimoji="1" lang="en-US" altLang="ja-JP" sz="1400" dirty="0">
                <a:latin typeface="Courier New" panose="02070309020205020404" pitchFamily="49" charset="0"/>
                <a:cs typeface="Courier New" panose="02070309020205020404" pitchFamily="49" charset="0"/>
              </a:rPr>
              <a:t>}</a:t>
            </a:r>
            <a:endParaRPr kumimoji="1" lang="ja-JP" altLang="en-US" sz="1400" dirty="0">
              <a:latin typeface="Courier New" panose="02070309020205020404" pitchFamily="49" charset="0"/>
              <a:cs typeface="Courier New" panose="02070309020205020404" pitchFamily="49" charset="0"/>
            </a:endParaRPr>
          </a:p>
        </p:txBody>
      </p:sp>
      <p:sp>
        <p:nvSpPr>
          <p:cNvPr id="7" name="正方形/長方形 6"/>
          <p:cNvSpPr/>
          <p:nvPr/>
        </p:nvSpPr>
        <p:spPr>
          <a:xfrm>
            <a:off x="4798268" y="2638351"/>
            <a:ext cx="7166575" cy="31283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err="1" smtClean="0">
                <a:latin typeface="Courier New" panose="02070309020205020404" pitchFamily="49" charset="0"/>
                <a:cs typeface="Courier New" panose="02070309020205020404" pitchFamily="49" charset="0"/>
              </a:rPr>
              <a:t>pgx</a:t>
            </a:r>
            <a:r>
              <a:rPr kumimoji="1" lang="en-US" altLang="ja-JP" sz="1200" dirty="0" smtClean="0">
                <a:latin typeface="Courier New" panose="02070309020205020404" pitchFamily="49" charset="0"/>
                <a:cs typeface="Courier New" panose="02070309020205020404" pitchFamily="49" charset="0"/>
              </a:rPr>
              <a:t>&gt; </a:t>
            </a:r>
            <a:r>
              <a:rPr kumimoji="1" lang="en-US" altLang="ja-JP" sz="1200" dirty="0" err="1" smtClean="0">
                <a:solidFill>
                  <a:srgbClr val="FFFF00"/>
                </a:solidFill>
                <a:latin typeface="Courier New" panose="02070309020205020404" pitchFamily="49" charset="0"/>
                <a:cs typeface="Courier New" panose="02070309020205020404" pitchFamily="49" charset="0"/>
              </a:rPr>
              <a:t>g.queryPgql</a:t>
            </a:r>
            <a:r>
              <a:rPr kumimoji="1" lang="en-US" altLang="ja-JP" sz="1200" dirty="0">
                <a:solidFill>
                  <a:srgbClr val="FFFF00"/>
                </a:solidFill>
                <a:latin typeface="Courier New" panose="02070309020205020404" pitchFamily="49" charset="0"/>
                <a:cs typeface="Courier New" panose="02070309020205020404" pitchFamily="49" charset="0"/>
              </a:rPr>
              <a:t>("select </a:t>
            </a:r>
            <a:r>
              <a:rPr kumimoji="1" lang="en-US" altLang="ja-JP" sz="1200" dirty="0" err="1">
                <a:solidFill>
                  <a:srgbClr val="FFFF00"/>
                </a:solidFill>
                <a:latin typeface="Courier New" panose="02070309020205020404" pitchFamily="49" charset="0"/>
                <a:cs typeface="Courier New" panose="02070309020205020404" pitchFamily="49" charset="0"/>
              </a:rPr>
              <a:t>x,x.DC</a:t>
            </a:r>
            <a:r>
              <a:rPr kumimoji="1" lang="en-US" altLang="ja-JP" sz="1200" dirty="0">
                <a:solidFill>
                  <a:srgbClr val="FFFF00"/>
                </a:solidFill>
                <a:latin typeface="Courier New" panose="02070309020205020404" pitchFamily="49" charset="0"/>
                <a:cs typeface="Courier New" panose="02070309020205020404" pitchFamily="49" charset="0"/>
              </a:rPr>
              <a:t> where (x) order by </a:t>
            </a:r>
            <a:r>
              <a:rPr kumimoji="1" lang="en-US" altLang="ja-JP" sz="1200" dirty="0" err="1">
                <a:solidFill>
                  <a:srgbClr val="FFFF00"/>
                </a:solidFill>
                <a:latin typeface="Courier New" panose="02070309020205020404" pitchFamily="49" charset="0"/>
                <a:cs typeface="Courier New" panose="02070309020205020404" pitchFamily="49" charset="0"/>
              </a:rPr>
              <a:t>x.DC</a:t>
            </a:r>
            <a:r>
              <a:rPr kumimoji="1" lang="en-US" altLang="ja-JP" sz="1200" dirty="0">
                <a:solidFill>
                  <a:srgbClr val="FFFF00"/>
                </a:solidFill>
                <a:latin typeface="Courier New" panose="02070309020205020404" pitchFamily="49" charset="0"/>
                <a:cs typeface="Courier New" panose="02070309020205020404" pitchFamily="49" charset="0"/>
              </a:rPr>
              <a:t> </a:t>
            </a:r>
            <a:r>
              <a:rPr kumimoji="1" lang="en-US" altLang="ja-JP" sz="1200" dirty="0" err="1" smtClean="0">
                <a:solidFill>
                  <a:srgbClr val="FFFF00"/>
                </a:solidFill>
                <a:latin typeface="Courier New" panose="02070309020205020404" pitchFamily="49" charset="0"/>
                <a:cs typeface="Courier New" panose="02070309020205020404" pitchFamily="49" charset="0"/>
              </a:rPr>
              <a:t>desc</a:t>
            </a:r>
            <a:r>
              <a:rPr kumimoji="1" lang="en-US" altLang="ja-JP" sz="1200" dirty="0">
                <a:solidFill>
                  <a:srgbClr val="FFFF00"/>
                </a:solidFill>
                <a:latin typeface="Courier New" panose="02070309020205020404" pitchFamily="49" charset="0"/>
                <a:cs typeface="Courier New" panose="02070309020205020404" pitchFamily="49" charset="0"/>
              </a:rPr>
              <a:t>").print(10</a:t>
            </a:r>
            <a:r>
              <a:rPr kumimoji="1" lang="en-US" altLang="ja-JP" sz="1200" dirty="0">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 x                | </a:t>
            </a:r>
            <a:r>
              <a:rPr kumimoji="1" lang="en-US" altLang="ja-JP" sz="1200" dirty="0" err="1">
                <a:latin typeface="Courier New" panose="02070309020205020404" pitchFamily="49" charset="0"/>
                <a:cs typeface="Courier New" panose="02070309020205020404" pitchFamily="49" charset="0"/>
              </a:rPr>
              <a:t>x.DC</a:t>
            </a:r>
            <a:r>
              <a:rPr kumimoji="1" lang="en-US" altLang="ja-JP" sz="1200" dirty="0">
                <a:latin typeface="Courier New" panose="02070309020205020404" pitchFamily="49" charset="0"/>
                <a:cs typeface="Courier New" panose="02070309020205020404" pitchFamily="49" charset="0"/>
              </a:rPr>
              <a:t> |</a:t>
            </a:r>
          </a:p>
          <a:p>
            <a:r>
              <a:rPr kumimoji="1" lang="en-US" altLang="ja-JP" sz="1200" dirty="0">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[ID=1]  | 18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[ID=5]  | 6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[ID=22] | 5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[ID=42] | 5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[ID=37] | 5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[ID=21] | 5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[ID=23] | 4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[ID=2]  | 4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[ID=25] | 4    |</a:t>
            </a:r>
          </a:p>
          <a:p>
            <a:r>
              <a:rPr kumimoji="1" lang="en-US" altLang="ja-JP" sz="1200" dirty="0">
                <a:latin typeface="Courier New" panose="02070309020205020404" pitchFamily="49" charset="0"/>
                <a:cs typeface="Courier New" panose="02070309020205020404" pitchFamily="49" charset="0"/>
              </a:rPr>
              <a:t>| </a:t>
            </a:r>
            <a:r>
              <a:rPr kumimoji="1" lang="en-US" altLang="ja-JP" sz="1200" dirty="0" err="1">
                <a:latin typeface="Courier New" panose="02070309020205020404" pitchFamily="49" charset="0"/>
                <a:cs typeface="Courier New" panose="02070309020205020404" pitchFamily="49" charset="0"/>
              </a:rPr>
              <a:t>PgxVertex</a:t>
            </a:r>
            <a:r>
              <a:rPr kumimoji="1" lang="en-US" altLang="ja-JP" sz="1200" dirty="0">
                <a:latin typeface="Courier New" panose="02070309020205020404" pitchFamily="49" charset="0"/>
                <a:cs typeface="Courier New" panose="02070309020205020404" pitchFamily="49" charset="0"/>
              </a:rPr>
              <a:t>[ID=15] | 4    </a:t>
            </a:r>
            <a:r>
              <a:rPr kumimoji="1" lang="en-US" altLang="ja-JP" sz="1200" dirty="0" smtClean="0">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a:t>
            </a:r>
          </a:p>
          <a:p>
            <a:r>
              <a:rPr kumimoji="1" lang="en-US" altLang="ja-JP" sz="1200" dirty="0">
                <a:latin typeface="Courier New" panose="02070309020205020404" pitchFamily="49" charset="0"/>
                <a:cs typeface="Courier New" panose="02070309020205020404" pitchFamily="49" charset="0"/>
              </a:rPr>
              <a:t>$14 ==&gt; </a:t>
            </a:r>
            <a:r>
              <a:rPr kumimoji="1" lang="en-US" altLang="ja-JP" sz="1200" dirty="0" err="1">
                <a:latin typeface="Courier New" panose="02070309020205020404" pitchFamily="49" charset="0"/>
                <a:cs typeface="Courier New" panose="02070309020205020404" pitchFamily="49" charset="0"/>
              </a:rPr>
              <a:t>PgqlResultSetImpl</a:t>
            </a:r>
            <a:r>
              <a:rPr kumimoji="1" lang="en-US" altLang="ja-JP" sz="1200" dirty="0">
                <a:latin typeface="Courier New" panose="02070309020205020404" pitchFamily="49" charset="0"/>
                <a:cs typeface="Courier New" panose="02070309020205020404" pitchFamily="49" charset="0"/>
              </a:rPr>
              <a:t>[graph=</a:t>
            </a:r>
            <a:r>
              <a:rPr kumimoji="1" lang="en-US" altLang="ja-JP" sz="1200" dirty="0" err="1">
                <a:latin typeface="Courier New" panose="02070309020205020404" pitchFamily="49" charset="0"/>
                <a:cs typeface="Courier New" panose="02070309020205020404" pitchFamily="49" charset="0"/>
              </a:rPr>
              <a:t>connections.nodes,numResults</a:t>
            </a:r>
            <a:r>
              <a:rPr kumimoji="1" lang="en-US" altLang="ja-JP" sz="1200" dirty="0">
                <a:latin typeface="Courier New" panose="02070309020205020404" pitchFamily="49" charset="0"/>
                <a:cs typeface="Courier New" panose="02070309020205020404" pitchFamily="49" charset="0"/>
              </a:rPr>
              <a:t>=78]</a:t>
            </a:r>
            <a:endParaRPr kumimoji="1" lang="ja-JP" altLang="en-US" sz="1200" dirty="0">
              <a:latin typeface="Courier New" panose="02070309020205020404" pitchFamily="49" charset="0"/>
              <a:cs typeface="Courier New" panose="02070309020205020404" pitchFamily="49" charset="0"/>
            </a:endParaRPr>
          </a:p>
        </p:txBody>
      </p:sp>
      <p:sp>
        <p:nvSpPr>
          <p:cNvPr id="8" name="テキスト プレースホルダー 2"/>
          <p:cNvSpPr txBox="1">
            <a:spLocks/>
          </p:cNvSpPr>
          <p:nvPr/>
        </p:nvSpPr>
        <p:spPr>
          <a:xfrm>
            <a:off x="4972010" y="2195906"/>
            <a:ext cx="3886102" cy="442445"/>
          </a:xfrm>
          <a:prstGeom prst="rect">
            <a:avLst/>
          </a:prstGeom>
        </p:spPr>
        <p:txBody>
          <a:bodyPr vert="horz" lIns="0" tIns="45720" rIns="91440" bIns="45720" rtlCol="0">
            <a:normAutofit/>
          </a:bodyPr>
          <a:lstStyle>
            <a:lvl1pPr marL="226945" indent="-226945" algn="l" defTabSz="914126" rtl="0" eaLnBrk="1" latinLnBrk="0" hangingPunct="1">
              <a:lnSpc>
                <a:spcPct val="90000"/>
              </a:lnSpc>
              <a:spcBef>
                <a:spcPts val="1200"/>
              </a:spcBef>
              <a:buFont typeface="Arial" panose="020B0604020202020204" pitchFamily="34" charset="0"/>
              <a:buChar char="•"/>
              <a:defRPr kumimoji="1" sz="1799" b="0" i="0" kern="1200">
                <a:solidFill>
                  <a:schemeClr val="tx1"/>
                </a:solidFill>
                <a:latin typeface="Oracle Sans Light" panose="020B0403020204020204" pitchFamily="34" charset="0"/>
                <a:ea typeface="+mn-ea"/>
                <a:cs typeface="Oracle Sans Light" panose="020B0403020204020204" pitchFamily="34" charset="0"/>
              </a:defRPr>
            </a:lvl1pPr>
            <a:lvl2pPr marL="0" indent="0" algn="l" defTabSz="914126" rtl="0" eaLnBrk="1" latinLnBrk="0" hangingPunct="1">
              <a:lnSpc>
                <a:spcPct val="90000"/>
              </a:lnSpc>
              <a:spcBef>
                <a:spcPts val="1200"/>
              </a:spcBef>
              <a:buFont typeface="Arial" panose="020B0604020202020204" pitchFamily="34" charset="0"/>
              <a:buNone/>
              <a:defRPr kumimoji="1" sz="1799" b="0" i="0" kern="1200">
                <a:solidFill>
                  <a:schemeClr val="tx1"/>
                </a:solidFill>
                <a:latin typeface="Oracle Sans Light" panose="020B0403020204020204" pitchFamily="34" charset="0"/>
                <a:ea typeface="+mn-ea"/>
                <a:cs typeface="Oracle Sans Light" panose="020B0403020204020204" pitchFamily="34" charset="0"/>
              </a:defRPr>
            </a:lvl2pPr>
            <a:lvl3pPr marL="285664" indent="-285664" algn="l" defTabSz="914126" rtl="0" eaLnBrk="1" latinLnBrk="0" hangingPunct="1">
              <a:lnSpc>
                <a:spcPct val="90000"/>
              </a:lnSpc>
              <a:spcBef>
                <a:spcPts val="1200"/>
              </a:spcBef>
              <a:buFont typeface="Arial" panose="020B0604020202020204" pitchFamily="34" charset="0"/>
              <a:buChar char="•"/>
              <a:defRPr kumimoji="1" sz="1799" b="0" i="0" kern="1200">
                <a:solidFill>
                  <a:schemeClr val="tx1"/>
                </a:solidFill>
                <a:latin typeface="Oracle Sans Light" panose="020B0403020204020204" pitchFamily="34" charset="0"/>
                <a:ea typeface="+mn-ea"/>
                <a:cs typeface="Oracle Sans Light" panose="020B0403020204020204" pitchFamily="34" charset="0"/>
              </a:defRPr>
            </a:lvl3pPr>
            <a:lvl4pPr marL="0" indent="0" algn="l" defTabSz="914126" rtl="0" eaLnBrk="1" latinLnBrk="0" hangingPunct="1">
              <a:lnSpc>
                <a:spcPct val="90000"/>
              </a:lnSpc>
              <a:spcBef>
                <a:spcPts val="1200"/>
              </a:spcBef>
              <a:buFont typeface="Arial" panose="020B0604020202020204" pitchFamily="34" charset="0"/>
              <a:buNone/>
              <a:defRPr kumimoji="1" sz="1799" b="1" i="0" kern="1200">
                <a:solidFill>
                  <a:schemeClr val="accent5"/>
                </a:solidFill>
                <a:latin typeface="Oracle Sans" panose="020B0503020204020204" pitchFamily="34" charset="0"/>
                <a:ea typeface="+mn-ea"/>
                <a:cs typeface="Oracle Sans" panose="020B0503020204020204" pitchFamily="34" charset="0"/>
              </a:defRPr>
            </a:lvl4pPr>
            <a:lvl5pPr marL="1658440" indent="-228531" algn="l" defTabSz="914126" rtl="0" eaLnBrk="1" latinLnBrk="0" hangingPunct="1">
              <a:lnSpc>
                <a:spcPct val="90000"/>
              </a:lnSpc>
              <a:spcBef>
                <a:spcPts val="1200"/>
              </a:spcBef>
              <a:buFont typeface="Arial" panose="020B0604020202020204" pitchFamily="34" charset="0"/>
              <a:buNone/>
              <a:defRPr kumimoji="1" sz="1799" b="0" i="0" kern="1200">
                <a:solidFill>
                  <a:schemeClr val="tx1"/>
                </a:solidFill>
                <a:latin typeface="Oracle Sans Light" panose="020B0403020204020204" pitchFamily="34" charset="0"/>
                <a:ea typeface="+mn-ea"/>
                <a:cs typeface="Oracle Sans Light" panose="020B0403020204020204"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9pPr>
          </a:lstStyle>
          <a:p>
            <a:r>
              <a:rPr lang="ja-JP" altLang="en-US" dirty="0"/>
              <a:t>確認</a:t>
            </a:r>
          </a:p>
        </p:txBody>
      </p:sp>
    </p:spTree>
    <p:extLst>
      <p:ext uri="{BB962C8B-B14F-4D97-AF65-F5344CB8AC3E}">
        <p14:creationId xmlns:p14="http://schemas.microsoft.com/office/powerpoint/2010/main" val="218495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3D8F6CA-98DF-468F-9E1A-F51A22E774F7}"/>
    </a:ext>
  </a:extLst>
</a:theme>
</file>

<file path=ppt/theme/theme2.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ユーザー定義 8">
      <a:majorFont>
        <a:latin typeface="Georgia"/>
        <a:ea typeface="Noto Sans JP Bold"/>
        <a:cs typeface=""/>
      </a:majorFont>
      <a:minorFont>
        <a:latin typeface="Oracle Sans"/>
        <a:ea typeface="Noto Sans JP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How to Use the PowerPoint Template</Template>
  <TotalTime>0</TotalTime>
  <Words>2803</Words>
  <Application>Microsoft Office PowerPoint</Application>
  <PresentationFormat>ユーザー設定</PresentationFormat>
  <Paragraphs>506</Paragraphs>
  <Slides>24</Slides>
  <Notes>3</Notes>
  <HiddenSlides>1</HiddenSlides>
  <MMClips>0</MMClips>
  <ScaleCrop>false</ScaleCrop>
  <HeadingPairs>
    <vt:vector size="6" baseType="variant">
      <vt:variant>
        <vt:lpstr>使用されているフォント</vt:lpstr>
      </vt:variant>
      <vt:variant>
        <vt:i4>16</vt:i4>
      </vt:variant>
      <vt:variant>
        <vt:lpstr>テーマ</vt:lpstr>
      </vt:variant>
      <vt:variant>
        <vt:i4>2</vt:i4>
      </vt:variant>
      <vt:variant>
        <vt:lpstr>スライド タイトル</vt:lpstr>
      </vt:variant>
      <vt:variant>
        <vt:i4>24</vt:i4>
      </vt:variant>
    </vt:vector>
  </HeadingPairs>
  <TitlesOfParts>
    <vt:vector size="42" baseType="lpstr">
      <vt:lpstr>HGｺﾞｼｯｸM</vt:lpstr>
      <vt:lpstr>Meiryo UI</vt:lpstr>
      <vt:lpstr>Menlo</vt:lpstr>
      <vt:lpstr>Monaco</vt:lpstr>
      <vt:lpstr>ＭＳ Ｐゴシック</vt:lpstr>
      <vt:lpstr>Noto Sans JP Bold</vt:lpstr>
      <vt:lpstr>Noto Sans JP Light</vt:lpstr>
      <vt:lpstr>Noto Sans JP Regular</vt:lpstr>
      <vt:lpstr>メイリオ</vt:lpstr>
      <vt:lpstr>Arial</vt:lpstr>
      <vt:lpstr>Calibri</vt:lpstr>
      <vt:lpstr>Courier New</vt:lpstr>
      <vt:lpstr>Georgia</vt:lpstr>
      <vt:lpstr>Oracle Sans</vt:lpstr>
      <vt:lpstr>Oracle Sans Light</vt:lpstr>
      <vt:lpstr>Wingdings</vt:lpstr>
      <vt:lpstr>Dark Master</vt:lpstr>
      <vt:lpstr>Light Master </vt:lpstr>
      <vt:lpstr>Green-Marl -&gt; PGX Algorithm API</vt:lpstr>
      <vt:lpstr>PowerPoint プレゼンテーション</vt:lpstr>
      <vt:lpstr>３つのPGX</vt:lpstr>
      <vt:lpstr>Javaベースの PGX Graph Algorithm API </vt:lpstr>
      <vt:lpstr>PGX Graph Algorithm API の概要</vt:lpstr>
      <vt:lpstr>有効化</vt:lpstr>
      <vt:lpstr>おためし InDegreeCentrality　1/3</vt:lpstr>
      <vt:lpstr>おためし InDegreeCentrality 2/3</vt:lpstr>
      <vt:lpstr>おためし InDegreeCentrality 3/3</vt:lpstr>
      <vt:lpstr>PGX Algorithm is not full Java</vt:lpstr>
      <vt:lpstr>Code Sample</vt:lpstr>
      <vt:lpstr>Example 2</vt:lpstr>
      <vt:lpstr>コード量の比較</vt:lpstr>
      <vt:lpstr>Green-Marl と PGX  Algorithm API counting triangle</vt:lpstr>
      <vt:lpstr>Green-Marl と PGX  Algorithm API counting triangle</vt:lpstr>
      <vt:lpstr>Green-Marl と PGX  Algorithm API counting triangle</vt:lpstr>
      <vt:lpstr>Green-Marl と PGX  Algorithm API hop distance</vt:lpstr>
      <vt:lpstr>Green-Marl と PGX  Algorithm API 媒介中心性</vt:lpstr>
      <vt:lpstr>Green-Marl -&gt; PGX Algorithm 感想</vt:lpstr>
      <vt:lpstr>Green Marl -&gt; Algorithm API  利点</vt:lpstr>
      <vt:lpstr>Green Marl -&gt; Algorithm API  難点</vt:lpstr>
      <vt:lpstr>最後に</vt:lpstr>
      <vt:lpstr>最後に</vt:lpstr>
      <vt:lpstr>実際のところの理由（憶測）、内緒</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2014-07-30T05:27:56Z</dcterms:created>
  <dcterms:modified xsi:type="dcterms:W3CDTF">2020-01-20T10:57:16Z</dcterms:modified>
</cp:coreProperties>
</file>